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7" r:id="rId2"/>
    <p:sldId id="288" r:id="rId3"/>
    <p:sldId id="395" r:id="rId4"/>
    <p:sldId id="358" r:id="rId5"/>
    <p:sldId id="396" r:id="rId6"/>
    <p:sldId id="360" r:id="rId7"/>
    <p:sldId id="361" r:id="rId8"/>
    <p:sldId id="362" r:id="rId9"/>
    <p:sldId id="363" r:id="rId10"/>
    <p:sldId id="364" r:id="rId11"/>
    <p:sldId id="310" r:id="rId12"/>
    <p:sldId id="365" r:id="rId13"/>
    <p:sldId id="366" r:id="rId14"/>
    <p:sldId id="367" r:id="rId15"/>
    <p:sldId id="368" r:id="rId16"/>
    <p:sldId id="370" r:id="rId17"/>
    <p:sldId id="369" r:id="rId18"/>
    <p:sldId id="371" r:id="rId19"/>
    <p:sldId id="372" r:id="rId20"/>
    <p:sldId id="373" r:id="rId21"/>
    <p:sldId id="308" r:id="rId22"/>
    <p:sldId id="376" r:id="rId23"/>
    <p:sldId id="307" r:id="rId24"/>
    <p:sldId id="374" r:id="rId25"/>
    <p:sldId id="378" r:id="rId26"/>
    <p:sldId id="379" r:id="rId27"/>
    <p:sldId id="380" r:id="rId28"/>
    <p:sldId id="381" r:id="rId29"/>
    <p:sldId id="382" r:id="rId30"/>
    <p:sldId id="375" r:id="rId31"/>
    <p:sldId id="397" r:id="rId32"/>
    <p:sldId id="384" r:id="rId33"/>
    <p:sldId id="385" r:id="rId34"/>
    <p:sldId id="388" r:id="rId35"/>
    <p:sldId id="389" r:id="rId36"/>
    <p:sldId id="386" r:id="rId37"/>
    <p:sldId id="387" r:id="rId38"/>
    <p:sldId id="402" r:id="rId39"/>
    <p:sldId id="398" r:id="rId40"/>
    <p:sldId id="399" r:id="rId41"/>
    <p:sldId id="401" r:id="rId42"/>
    <p:sldId id="394" r:id="rId43"/>
  </p:sldIdLst>
  <p:sldSz cx="12192000" cy="6858000"/>
  <p:notesSz cx="6858000" cy="9144000"/>
  <p:embeddedFontLst>
    <p:embeddedFont>
      <p:font typeface="Calibri Light" panose="020F0302020204030204" pitchFamily="34" charset="0"/>
      <p:regular r:id="rId44"/>
      <p:italic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68E"/>
    <a:srgbClr val="00849E"/>
    <a:srgbClr val="00667A"/>
    <a:srgbClr val="006C82"/>
    <a:srgbClr val="004958"/>
    <a:srgbClr val="0091B0"/>
    <a:srgbClr val="632175"/>
    <a:srgbClr val="77288C"/>
    <a:srgbClr val="2B0F33"/>
    <a:srgbClr val="4507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442" autoAdjust="0"/>
    <p:restoredTop sz="94660"/>
  </p:normalViewPr>
  <p:slideViewPr>
    <p:cSldViewPr snapToGrid="0">
      <p:cViewPr>
        <p:scale>
          <a:sx n="70" d="100"/>
          <a:sy n="70" d="100"/>
        </p:scale>
        <p:origin x="396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81A2D-43E4-4466-A5FF-F47DC4608F49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DA38B-42D0-4D54-950F-C316D8716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97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81A2D-43E4-4466-A5FF-F47DC4608F49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DA38B-42D0-4D54-950F-C316D8716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477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81A2D-43E4-4466-A5FF-F47DC4608F49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DA38B-42D0-4D54-950F-C316D8716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373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ix imag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334" b="1">
                <a:solidFill>
                  <a:schemeClr val="tx1">
                    <a:lumMod val="75000"/>
                    <a:lumOff val="25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603251" y="2238091"/>
            <a:ext cx="3476980" cy="1844042"/>
          </a:xfrm>
          <a:prstGeom prst="rect">
            <a:avLst/>
          </a:pr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2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603249" y="4082136"/>
            <a:ext cx="3476980" cy="579116"/>
          </a:xfrm>
          <a:prstGeom prst="rect">
            <a:avLst/>
          </a:prstGeom>
          <a:solidFill>
            <a:srgbClr val="39B2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4"/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783874" y="4241397"/>
            <a:ext cx="2562866" cy="261346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3326709" y="4149960"/>
            <a:ext cx="588146" cy="38937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74"/>
          </p:nvPr>
        </p:nvSpPr>
        <p:spPr>
          <a:xfrm>
            <a:off x="4341281" y="2238091"/>
            <a:ext cx="3476980" cy="1844042"/>
          </a:xfrm>
          <a:prstGeom prst="rect">
            <a:avLst/>
          </a:pr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2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29" name="Rectangle 28"/>
          <p:cNvSpPr/>
          <p:nvPr userDrawn="1"/>
        </p:nvSpPr>
        <p:spPr>
          <a:xfrm>
            <a:off x="4341280" y="4082136"/>
            <a:ext cx="3476980" cy="579116"/>
          </a:xfrm>
          <a:prstGeom prst="rect">
            <a:avLst/>
          </a:prstGeom>
          <a:solidFill>
            <a:srgbClr val="09509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4"/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77" hasCustomPrompt="1"/>
          </p:nvPr>
        </p:nvSpPr>
        <p:spPr>
          <a:xfrm>
            <a:off x="4506659" y="4241397"/>
            <a:ext cx="2562866" cy="261346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80" hasCustomPrompt="1"/>
          </p:nvPr>
        </p:nvSpPr>
        <p:spPr>
          <a:xfrm>
            <a:off x="7018017" y="4149960"/>
            <a:ext cx="588146" cy="38937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41" name="Picture Placeholder 2"/>
          <p:cNvSpPr>
            <a:spLocks noGrp="1"/>
          </p:cNvSpPr>
          <p:nvPr>
            <p:ph type="pic" sz="quarter" idx="75"/>
          </p:nvPr>
        </p:nvSpPr>
        <p:spPr>
          <a:xfrm>
            <a:off x="8057435" y="2238091"/>
            <a:ext cx="3476980" cy="1844042"/>
          </a:xfrm>
          <a:prstGeom prst="rect">
            <a:avLst/>
          </a:pr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2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2" name="Rectangle 41"/>
          <p:cNvSpPr/>
          <p:nvPr userDrawn="1"/>
        </p:nvSpPr>
        <p:spPr>
          <a:xfrm>
            <a:off x="8057433" y="4082136"/>
            <a:ext cx="3476980" cy="579116"/>
          </a:xfrm>
          <a:prstGeom prst="rect">
            <a:avLst/>
          </a:prstGeom>
          <a:solidFill>
            <a:srgbClr val="39B2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4"/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79" hasCustomPrompt="1"/>
          </p:nvPr>
        </p:nvSpPr>
        <p:spPr>
          <a:xfrm>
            <a:off x="8226765" y="4241397"/>
            <a:ext cx="2562866" cy="261346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5" name="Text Placeholder 7"/>
          <p:cNvSpPr>
            <a:spLocks noGrp="1"/>
          </p:cNvSpPr>
          <p:nvPr>
            <p:ph type="body" sz="quarter" idx="81" hasCustomPrompt="1"/>
          </p:nvPr>
        </p:nvSpPr>
        <p:spPr>
          <a:xfrm>
            <a:off x="10789630" y="4149960"/>
            <a:ext cx="588146" cy="38937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53" name="Text Placeholder 7"/>
          <p:cNvSpPr>
            <a:spLocks noGrp="1"/>
          </p:cNvSpPr>
          <p:nvPr>
            <p:ph type="body" sz="quarter" idx="83" hasCustomPrompt="1"/>
          </p:nvPr>
        </p:nvSpPr>
        <p:spPr>
          <a:xfrm>
            <a:off x="783875" y="6026667"/>
            <a:ext cx="2562866" cy="261346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4" name="Text Placeholder 7"/>
          <p:cNvSpPr>
            <a:spLocks noGrp="1"/>
          </p:cNvSpPr>
          <p:nvPr>
            <p:ph type="body" sz="quarter" idx="84" hasCustomPrompt="1"/>
          </p:nvPr>
        </p:nvSpPr>
        <p:spPr>
          <a:xfrm>
            <a:off x="3326710" y="5935230"/>
            <a:ext cx="588146" cy="38937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59" name="Text Placeholder 7"/>
          <p:cNvSpPr>
            <a:spLocks noGrp="1"/>
          </p:cNvSpPr>
          <p:nvPr>
            <p:ph type="body" sz="quarter" idx="87" hasCustomPrompt="1"/>
          </p:nvPr>
        </p:nvSpPr>
        <p:spPr>
          <a:xfrm>
            <a:off x="7018018" y="5935230"/>
            <a:ext cx="588146" cy="38937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59827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81A2D-43E4-4466-A5FF-F47DC4608F49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DA38B-42D0-4D54-950F-C316D8716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077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81A2D-43E4-4466-A5FF-F47DC4608F49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DA38B-42D0-4D54-950F-C316D8716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966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81A2D-43E4-4466-A5FF-F47DC4608F49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DA38B-42D0-4D54-950F-C316D8716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500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81A2D-43E4-4466-A5FF-F47DC4608F49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DA38B-42D0-4D54-950F-C316D8716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853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81A2D-43E4-4466-A5FF-F47DC4608F49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DA38B-42D0-4D54-950F-C316D8716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618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81A2D-43E4-4466-A5FF-F47DC4608F49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DA38B-42D0-4D54-950F-C316D8716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549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81A2D-43E4-4466-A5FF-F47DC4608F49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DA38B-42D0-4D54-950F-C316D8716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05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81A2D-43E4-4466-A5FF-F47DC4608F49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DA38B-42D0-4D54-950F-C316D8716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90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781A2D-43E4-4466-A5FF-F47DC4608F49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DA38B-42D0-4D54-950F-C316D8716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31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jpe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6445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9911C7F-0712-4E77-8C98-B5C8FC962FE6}"/>
              </a:ext>
            </a:extLst>
          </p:cNvPr>
          <p:cNvGrpSpPr/>
          <p:nvPr/>
        </p:nvGrpSpPr>
        <p:grpSpPr>
          <a:xfrm>
            <a:off x="7573859" y="5283521"/>
            <a:ext cx="808920" cy="434110"/>
            <a:chOff x="6290969" y="5406351"/>
            <a:chExt cx="808920" cy="4341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787928F-A0B2-4AB2-BED0-911EFEA830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6000"/>
                      </a14:imgEffect>
                    </a14:imgLayer>
                  </a14:imgProps>
                </a:ext>
              </a:extLst>
            </a:blip>
            <a:srcRect l="76318" t="78212" r="21959" b="17646"/>
            <a:stretch/>
          </p:blipFill>
          <p:spPr>
            <a:xfrm>
              <a:off x="6290969" y="5439693"/>
              <a:ext cx="301422" cy="40076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8F4C8CB-5649-4459-8CB3-24130FBA9E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6000"/>
                      </a14:imgEffect>
                    </a14:imgLayer>
                  </a14:imgProps>
                </a:ext>
              </a:extLst>
            </a:blip>
            <a:srcRect l="86056" t="77970" r="12149" b="17710"/>
            <a:stretch/>
          </p:blipFill>
          <p:spPr>
            <a:xfrm>
              <a:off x="6592391" y="5406351"/>
              <a:ext cx="329611" cy="4341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FF6FC91-4404-40ED-92C3-7FAA41A07E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7989" t="78719" r="20561" b="17749"/>
            <a:stretch/>
          </p:blipFill>
          <p:spPr>
            <a:xfrm>
              <a:off x="6893813" y="5498715"/>
              <a:ext cx="206076" cy="335588"/>
            </a:xfrm>
            <a:prstGeom prst="rect">
              <a:avLst/>
            </a:prstGeom>
          </p:spPr>
        </p:pic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CB35A4E-E2D2-4F49-AEBD-47D72CE8A82E}"/>
              </a:ext>
            </a:extLst>
          </p:cNvPr>
          <p:cNvCxnSpPr>
            <a:cxnSpLocks/>
          </p:cNvCxnSpPr>
          <p:nvPr/>
        </p:nvCxnSpPr>
        <p:spPr>
          <a:xfrm>
            <a:off x="7573859" y="5731830"/>
            <a:ext cx="428604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78624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193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356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7612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1179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966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386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614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7915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6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0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410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05462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3818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5707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85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6103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1022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119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9788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7962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9107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9638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4819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1F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511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4219" cy="6858000"/>
          </a:xfrm>
        </p:spPr>
      </p:pic>
      <p:sp>
        <p:nvSpPr>
          <p:cNvPr id="9" name="Rectangle 8"/>
          <p:cNvSpPr/>
          <p:nvPr/>
        </p:nvSpPr>
        <p:spPr>
          <a:xfrm>
            <a:off x="698500" y="5676900"/>
            <a:ext cx="10807700" cy="520700"/>
          </a:xfrm>
          <a:prstGeom prst="rect">
            <a:avLst/>
          </a:prstGeom>
          <a:solidFill>
            <a:srgbClr val="F23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107070" y="5620090"/>
            <a:ext cx="12458357" cy="5775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Entrepreneurship &amp; Education – The Interest is Growing</a:t>
            </a:r>
          </a:p>
        </p:txBody>
      </p:sp>
    </p:spTree>
    <p:extLst>
      <p:ext uri="{BB962C8B-B14F-4D97-AF65-F5344CB8AC3E}">
        <p14:creationId xmlns:p14="http://schemas.microsoft.com/office/powerpoint/2010/main" val="5203430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0021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2060"/>
            </a:gs>
            <a:gs pos="100000">
              <a:srgbClr val="2B0F33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03251" y="791839"/>
            <a:ext cx="10972800" cy="479756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Create Entrepreneurs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03251" y="1154254"/>
            <a:ext cx="10972800" cy="685408"/>
          </a:xfrm>
        </p:spPr>
        <p:txBody>
          <a:bodyPr>
            <a:normAutofit/>
          </a:bodyPr>
          <a:lstStyle/>
          <a:p>
            <a:r>
              <a:rPr lang="en-US" sz="19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Encouraging students towards entrepreneurship</a:t>
            </a:r>
          </a:p>
        </p:txBody>
      </p:sp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7095BB9F-32D3-4200-B2EF-3456245CA098}"/>
              </a:ext>
            </a:extLst>
          </p:cNvPr>
          <p:cNvPicPr>
            <a:picLocks noGrp="1" noChangeAspect="1"/>
          </p:cNvPicPr>
          <p:nvPr>
            <p:ph type="pic" sz="quarter" idx="48"/>
          </p:nvPr>
        </p:nvPicPr>
        <p:blipFill>
          <a:blip r:embed="rId2"/>
          <a:srcRect l="3349" r="3349"/>
          <a:stretch>
            <a:fillRect/>
          </a:stretch>
        </p:blipFill>
        <p:spPr>
          <a:xfrm>
            <a:off x="603252" y="2105769"/>
            <a:ext cx="3476980" cy="2048936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65"/>
          </p:nvPr>
        </p:nvSpPr>
        <p:spPr>
          <a:xfrm>
            <a:off x="4506660" y="4224871"/>
            <a:ext cx="3099504" cy="365744"/>
          </a:xfrm>
        </p:spPr>
        <p:txBody>
          <a:bodyPr>
            <a:normAutofit fontScale="92500"/>
          </a:bodyPr>
          <a:lstStyle/>
          <a:p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Industry-Academia Lecture Series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9"/>
          </p:nvPr>
        </p:nvSpPr>
        <p:spPr>
          <a:xfrm>
            <a:off x="603252" y="4224871"/>
            <a:ext cx="3476980" cy="365744"/>
          </a:xfrm>
        </p:spPr>
        <p:txBody>
          <a:bodyPr>
            <a:noAutofit/>
          </a:bodyPr>
          <a:lstStyle/>
          <a:p>
            <a:r>
              <a:rPr lang="en-US" altLang="en-US" sz="1680" b="1" dirty="0"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Department of Entrepreneurship </a:t>
            </a:r>
          </a:p>
        </p:txBody>
      </p:sp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C456022B-E09B-483A-ADFF-EBFD1DFA57A1}"/>
              </a:ext>
            </a:extLst>
          </p:cNvPr>
          <p:cNvPicPr>
            <a:picLocks noGrp="1" noChangeAspect="1"/>
          </p:cNvPicPr>
          <p:nvPr>
            <p:ph type="pic" sz="quarter" idx="74"/>
          </p:nvPr>
        </p:nvPicPr>
        <p:blipFill>
          <a:blip r:embed="rId3"/>
          <a:srcRect l="3349" r="3349"/>
          <a:stretch>
            <a:fillRect/>
          </a:stretch>
        </p:blipFill>
        <p:spPr>
          <a:xfrm>
            <a:off x="4351161" y="2105769"/>
            <a:ext cx="3476980" cy="2048936"/>
          </a:xfrm>
        </p:spPr>
      </p:pic>
      <p:sp>
        <p:nvSpPr>
          <p:cNvPr id="11" name="Text Placeholder 10"/>
          <p:cNvSpPr>
            <a:spLocks noGrp="1"/>
          </p:cNvSpPr>
          <p:nvPr>
            <p:ph type="body" sz="quarter" idx="77"/>
          </p:nvPr>
        </p:nvSpPr>
        <p:spPr>
          <a:xfrm>
            <a:off x="8099070" y="4154522"/>
            <a:ext cx="3433437" cy="436093"/>
          </a:xfrm>
        </p:spPr>
        <p:txBody>
          <a:bodyPr>
            <a:noAutofit/>
          </a:bodyPr>
          <a:lstStyle/>
          <a:p>
            <a:r>
              <a:rPr lang="en-US" sz="1680" b="1" dirty="0">
                <a:latin typeface="Arial" panose="020B0604020202020204" pitchFamily="34" charset="0"/>
                <a:cs typeface="Arial" panose="020B0604020202020204" pitchFamily="34" charset="0"/>
              </a:rPr>
              <a:t>Entrepreneurship and Innovation Expo 2013</a:t>
            </a:r>
          </a:p>
        </p:txBody>
      </p:sp>
      <p:pic>
        <p:nvPicPr>
          <p:cNvPr id="31" name="Content Placeholder 3" descr="996642_10152524180572203_945999611_n.jpg">
            <a:extLst>
              <a:ext uri="{FF2B5EF4-FFF2-40B4-BE49-F238E27FC236}">
                <a16:creationId xmlns:a16="http://schemas.microsoft.com/office/drawing/2014/main" id="{B204A346-B957-416F-A04B-CCD5C40E30AB}"/>
              </a:ext>
            </a:extLst>
          </p:cNvPr>
          <p:cNvPicPr>
            <a:picLocks noGrp="1" noChangeAspect="1"/>
          </p:cNvPicPr>
          <p:nvPr>
            <p:ph type="pic" sz="quarter" idx="7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5" b="5855"/>
          <a:stretch>
            <a:fillRect/>
          </a:stretch>
        </p:blipFill>
        <p:spPr>
          <a:xfrm>
            <a:off x="8055527" y="2105769"/>
            <a:ext cx="3476980" cy="2048936"/>
          </a:xfrm>
        </p:spPr>
      </p:pic>
    </p:spTree>
    <p:extLst>
      <p:ext uri="{BB962C8B-B14F-4D97-AF65-F5344CB8AC3E}">
        <p14:creationId xmlns:p14="http://schemas.microsoft.com/office/powerpoint/2010/main" val="19455915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3232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0780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3642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4410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6573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3760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100000">
              <a:srgbClr val="2B0F33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kaufman fast trac">
            <a:extLst>
              <a:ext uri="{FF2B5EF4-FFF2-40B4-BE49-F238E27FC236}">
                <a16:creationId xmlns:a16="http://schemas.microsoft.com/office/drawing/2014/main" id="{1B9F85B3-4B18-4F8D-B755-62DD387AF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97" y="2490952"/>
            <a:ext cx="4975313" cy="21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daffodilvarsity">
            <a:extLst>
              <a:ext uri="{FF2B5EF4-FFF2-40B4-BE49-F238E27FC236}">
                <a16:creationId xmlns:a16="http://schemas.microsoft.com/office/drawing/2014/main" id="{E4AF57F4-8191-46D5-A1AB-A326C65DA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645" y="1951556"/>
            <a:ext cx="6419763" cy="3209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AE9E10-A3BC-4FC7-9859-B05400BA76AE}"/>
              </a:ext>
            </a:extLst>
          </p:cNvPr>
          <p:cNvSpPr txBox="1"/>
          <p:nvPr/>
        </p:nvSpPr>
        <p:spPr>
          <a:xfrm>
            <a:off x="3578772" y="5190054"/>
            <a:ext cx="54391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Affiliation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103B770-0C7D-4D5D-B296-236B41DFE3A4}"/>
              </a:ext>
            </a:extLst>
          </p:cNvPr>
          <p:cNvCxnSpPr/>
          <p:nvPr/>
        </p:nvCxnSpPr>
        <p:spPr>
          <a:xfrm>
            <a:off x="6064645" y="2854932"/>
            <a:ext cx="0" cy="1403131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54023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100000">
              <a:srgbClr val="2B0F33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03251" y="1083586"/>
            <a:ext cx="10972800" cy="562932"/>
          </a:xfrm>
        </p:spPr>
        <p:txBody>
          <a:bodyPr>
            <a:normAutofit/>
          </a:bodyPr>
          <a:lstStyle/>
          <a:p>
            <a:r>
              <a:rPr lang="en-US" sz="19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Encouraging students towards entrepreneurship</a:t>
            </a:r>
          </a:p>
        </p:txBody>
      </p:sp>
      <p:pic>
        <p:nvPicPr>
          <p:cNvPr id="19" name="Content Placeholder 6" descr="unnamed.jpg">
            <a:extLst>
              <a:ext uri="{FF2B5EF4-FFF2-40B4-BE49-F238E27FC236}">
                <a16:creationId xmlns:a16="http://schemas.microsoft.com/office/drawing/2014/main" id="{F1C2EE42-409E-4D38-8739-8C65E1FD713C}"/>
              </a:ext>
            </a:extLst>
          </p:cNvPr>
          <p:cNvPicPr>
            <a:picLocks noGrp="1" noChangeAspect="1"/>
          </p:cNvPicPr>
          <p:nvPr>
            <p:ph type="pic" sz="quarter" idx="4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4" b="5694"/>
          <a:stretch>
            <a:fillRect/>
          </a:stretch>
        </p:blipFill>
        <p:spPr>
          <a:xfrm>
            <a:off x="603251" y="2105769"/>
            <a:ext cx="3476980" cy="2048936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65"/>
          </p:nvPr>
        </p:nvSpPr>
        <p:spPr>
          <a:xfrm>
            <a:off x="4539898" y="4212868"/>
            <a:ext cx="3099504" cy="365744"/>
          </a:xfrm>
        </p:spPr>
        <p:txBody>
          <a:bodyPr>
            <a:noAutofit/>
          </a:bodyPr>
          <a:lstStyle/>
          <a:p>
            <a:r>
              <a:rPr lang="en-US" altLang="en-US" sz="1680" b="1" dirty="0">
                <a:latin typeface="Arial" panose="020B0604020202020204" pitchFamily="34" charset="0"/>
                <a:cs typeface="Arial" panose="020B0604020202020204" pitchFamily="34" charset="0"/>
              </a:rPr>
              <a:t>Global Entrepreneurship Summer Camp 2016 Malaysia</a:t>
            </a:r>
            <a:endParaRPr lang="en-US" sz="168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9"/>
          </p:nvPr>
        </p:nvSpPr>
        <p:spPr>
          <a:xfrm>
            <a:off x="651193" y="4120528"/>
            <a:ext cx="3554094" cy="550427"/>
          </a:xfrm>
        </p:spPr>
        <p:txBody>
          <a:bodyPr>
            <a:noAutofit/>
          </a:bodyPr>
          <a:lstStyle/>
          <a:p>
            <a:pPr algn="l"/>
            <a:r>
              <a:rPr lang="en-US" altLang="en-US" sz="1680" b="1" dirty="0"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Global Young Entrepreneurs’ Summit 2015</a:t>
            </a:r>
          </a:p>
        </p:txBody>
      </p:sp>
      <p:pic>
        <p:nvPicPr>
          <p:cNvPr id="30" name="Picture 4" descr="C:\Users\Moon\Desktop\1111.jpg">
            <a:extLst>
              <a:ext uri="{FF2B5EF4-FFF2-40B4-BE49-F238E27FC236}">
                <a16:creationId xmlns:a16="http://schemas.microsoft.com/office/drawing/2014/main" id="{5B92D6D0-4B21-4461-A6AC-955FF2E79F6D}"/>
              </a:ext>
            </a:extLst>
          </p:cNvPr>
          <p:cNvPicPr>
            <a:picLocks noGrp="1" noChangeAspect="1" noChangeArrowheads="1"/>
          </p:cNvPicPr>
          <p:nvPr>
            <p:ph type="pic" sz="quarter" idx="7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9" b="6559"/>
          <a:stretch>
            <a:fillRect/>
          </a:stretch>
        </p:blipFill>
        <p:spPr>
          <a:xfrm>
            <a:off x="4330343" y="2105769"/>
            <a:ext cx="3476980" cy="2048936"/>
          </a:xfrm>
        </p:spPr>
      </p:pic>
      <p:sp>
        <p:nvSpPr>
          <p:cNvPr id="11" name="Text Placeholder 10"/>
          <p:cNvSpPr>
            <a:spLocks noGrp="1"/>
          </p:cNvSpPr>
          <p:nvPr>
            <p:ph type="body" sz="quarter" idx="77"/>
          </p:nvPr>
        </p:nvSpPr>
        <p:spPr>
          <a:xfrm>
            <a:off x="8226765" y="4229275"/>
            <a:ext cx="3151012" cy="290384"/>
          </a:xfrm>
        </p:spPr>
        <p:txBody>
          <a:bodyPr>
            <a:noAutofit/>
          </a:bodyPr>
          <a:lstStyle/>
          <a:p>
            <a:r>
              <a:rPr lang="en-US" altLang="en-US" sz="1680" b="1" dirty="0">
                <a:latin typeface="Arial" panose="020B0604020202020204" pitchFamily="34" charset="0"/>
                <a:cs typeface="Arial" panose="020B0604020202020204" pitchFamily="34" charset="0"/>
              </a:rPr>
              <a:t>Social Business Creation-2016</a:t>
            </a:r>
            <a:endParaRPr lang="en-US" sz="168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Content Placeholder 8" descr="14064290_10154489258932203_8181270103686482771_n.jpg">
            <a:extLst>
              <a:ext uri="{FF2B5EF4-FFF2-40B4-BE49-F238E27FC236}">
                <a16:creationId xmlns:a16="http://schemas.microsoft.com/office/drawing/2014/main" id="{23BC6C9A-18EA-4B33-9136-645A29AE80C4}"/>
              </a:ext>
            </a:extLst>
          </p:cNvPr>
          <p:cNvPicPr>
            <a:picLocks noGrp="1" noChangeAspect="1"/>
          </p:cNvPicPr>
          <p:nvPr>
            <p:ph type="pic" sz="quarter" idx="7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7" b="5437"/>
          <a:stretch>
            <a:fillRect/>
          </a:stretch>
        </p:blipFill>
        <p:spPr>
          <a:xfrm>
            <a:off x="8057435" y="2105769"/>
            <a:ext cx="3476980" cy="2048936"/>
          </a:xfrm>
        </p:spPr>
      </p:pic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B6946079-845E-4F8D-B6D6-1BFBAD8590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3251" y="707511"/>
            <a:ext cx="10972800" cy="479756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Create Entrepreneurs</a:t>
            </a:r>
          </a:p>
        </p:txBody>
      </p:sp>
    </p:spTree>
    <p:extLst>
      <p:ext uri="{BB962C8B-B14F-4D97-AF65-F5344CB8AC3E}">
        <p14:creationId xmlns:p14="http://schemas.microsoft.com/office/powerpoint/2010/main" val="1141043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2383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100000">
              <a:srgbClr val="2B0F33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03251" y="707511"/>
            <a:ext cx="10972800" cy="479756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Create Entrepreneurs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03251" y="1059185"/>
            <a:ext cx="10972800" cy="667435"/>
          </a:xfrm>
        </p:spPr>
        <p:txBody>
          <a:bodyPr>
            <a:normAutofit/>
          </a:bodyPr>
          <a:lstStyle/>
          <a:p>
            <a:r>
              <a:rPr lang="en-US" sz="19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Encouraging students towards entrepreneurship</a:t>
            </a:r>
          </a:p>
        </p:txBody>
      </p:sp>
      <p:pic>
        <p:nvPicPr>
          <p:cNvPr id="23" name="Picture Placeholder 24">
            <a:extLst>
              <a:ext uri="{FF2B5EF4-FFF2-40B4-BE49-F238E27FC236}">
                <a16:creationId xmlns:a16="http://schemas.microsoft.com/office/drawing/2014/main" id="{1EA0E9EE-68C9-4963-94F3-3B9DAAAD9923}"/>
              </a:ext>
            </a:extLst>
          </p:cNvPr>
          <p:cNvPicPr>
            <a:picLocks noGrp="1" noChangeAspect="1"/>
          </p:cNvPicPr>
          <p:nvPr>
            <p:ph type="pic" sz="quarter" idx="48"/>
          </p:nvPr>
        </p:nvPicPr>
        <p:blipFill>
          <a:blip r:embed="rId2"/>
          <a:srcRect t="986" b="98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65"/>
          </p:nvPr>
        </p:nvSpPr>
        <p:spPr>
          <a:xfrm>
            <a:off x="4341281" y="4191856"/>
            <a:ext cx="3476980" cy="591316"/>
          </a:xfrm>
        </p:spPr>
        <p:txBody>
          <a:bodyPr>
            <a:noAutofit/>
          </a:bodyPr>
          <a:lstStyle/>
          <a:p>
            <a:r>
              <a:rPr lang="en-US" altLang="en-US" sz="1680" b="1" dirty="0">
                <a:latin typeface="Arial" panose="020B0604020202020204" pitchFamily="34" charset="0"/>
                <a:cs typeface="Arial" panose="020B0604020202020204" pitchFamily="34" charset="0"/>
              </a:rPr>
              <a:t>Training Program for Women Entrepreneurs </a:t>
            </a:r>
            <a:br>
              <a:rPr lang="en-US" altLang="en-US" sz="168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8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9"/>
          </p:nvPr>
        </p:nvSpPr>
        <p:spPr>
          <a:xfrm>
            <a:off x="783876" y="4191856"/>
            <a:ext cx="3296355" cy="386298"/>
          </a:xfrm>
        </p:spPr>
        <p:txBody>
          <a:bodyPr>
            <a:noAutofit/>
          </a:bodyPr>
          <a:lstStyle/>
          <a:p>
            <a:pPr algn="l"/>
            <a:r>
              <a:rPr lang="en-US" altLang="en-US" sz="1680" b="1" dirty="0"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Start Your Business (SYB), ILO</a:t>
            </a:r>
            <a:endParaRPr lang="en-US" sz="1680" b="1" dirty="0"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FBE5E6F1-C6A7-4D13-B25D-4A8A62B8CFA9}"/>
              </a:ext>
            </a:extLst>
          </p:cNvPr>
          <p:cNvPicPr>
            <a:picLocks noGrp="1" noChangeAspect="1"/>
          </p:cNvPicPr>
          <p:nvPr>
            <p:ph type="pic" sz="quarter" idx="74"/>
          </p:nvPr>
        </p:nvPicPr>
        <p:blipFill>
          <a:blip r:embed="rId3"/>
          <a:srcRect t="1177" b="117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77"/>
          </p:nvPr>
        </p:nvSpPr>
        <p:spPr>
          <a:xfrm>
            <a:off x="8226765" y="4197129"/>
            <a:ext cx="3151012" cy="290384"/>
          </a:xfrm>
        </p:spPr>
        <p:txBody>
          <a:bodyPr>
            <a:noAutofit/>
          </a:bodyPr>
          <a:lstStyle/>
          <a:p>
            <a:r>
              <a:rPr lang="en-US" sz="1680" b="1" dirty="0">
                <a:latin typeface="Arial" panose="020B0604020202020204" pitchFamily="34" charset="0"/>
                <a:cs typeface="Arial" panose="020B0604020202020204" pitchFamily="34" charset="0"/>
              </a:rPr>
              <a:t>Startup Fest 2016</a:t>
            </a:r>
          </a:p>
        </p:txBody>
      </p:sp>
      <p:pic>
        <p:nvPicPr>
          <p:cNvPr id="29" name="Picture 2" descr="C:\Users\Moon\Desktop\OXFAM\photos\Better\7F9A8071.JPG">
            <a:extLst>
              <a:ext uri="{FF2B5EF4-FFF2-40B4-BE49-F238E27FC236}">
                <a16:creationId xmlns:a16="http://schemas.microsoft.com/office/drawing/2014/main" id="{F960FA97-5020-49B3-8F91-FE5110EEDEF4}"/>
              </a:ext>
            </a:extLst>
          </p:cNvPr>
          <p:cNvPicPr>
            <a:picLocks noGrp="1" noChangeAspect="1" noChangeArrowheads="1"/>
          </p:cNvPicPr>
          <p:nvPr>
            <p:ph type="pic" sz="quarter" idx="7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" b="422"/>
          <a:stretch>
            <a:fillRect/>
          </a:stretch>
        </p:blipFill>
        <p:spPr>
          <a:noFill/>
        </p:spPr>
      </p:pic>
    </p:spTree>
    <p:extLst>
      <p:ext uri="{BB962C8B-B14F-4D97-AF65-F5344CB8AC3E}">
        <p14:creationId xmlns:p14="http://schemas.microsoft.com/office/powerpoint/2010/main" val="35457212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6" descr="12803305_10154131645307203_2911314513473829950_n.jpg">
            <a:extLst>
              <a:ext uri="{FF2B5EF4-FFF2-40B4-BE49-F238E27FC236}">
                <a16:creationId xmlns:a16="http://schemas.microsoft.com/office/drawing/2014/main" id="{B9A1B6E4-7040-43C9-91BC-7586A872BF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115000"/>
                    </a14:imgEffect>
                    <a14:imgEffect>
                      <a14:brightnessContrast bright="-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04" r="6304"/>
          <a:stretch>
            <a:fillRect/>
          </a:stretch>
        </p:blipFill>
        <p:spPr>
          <a:xfrm>
            <a:off x="0" y="1"/>
            <a:ext cx="12214094" cy="6858000"/>
          </a:xfrm>
          <a:prstGeom prst="rect">
            <a:avLst/>
          </a:prstGeom>
        </p:spPr>
      </p:pic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CD1487CD-0E90-4456-9770-6674A25EB151}"/>
              </a:ext>
            </a:extLst>
          </p:cNvPr>
          <p:cNvSpPr txBox="1">
            <a:spLocks/>
          </p:cNvSpPr>
          <p:nvPr/>
        </p:nvSpPr>
        <p:spPr>
          <a:xfrm>
            <a:off x="241300" y="5459645"/>
            <a:ext cx="11950700" cy="95076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in The Ring, National Final 2015</a:t>
            </a:r>
          </a:p>
        </p:txBody>
      </p:sp>
    </p:spTree>
    <p:extLst>
      <p:ext uri="{BB962C8B-B14F-4D97-AF65-F5344CB8AC3E}">
        <p14:creationId xmlns:p14="http://schemas.microsoft.com/office/powerpoint/2010/main" val="24812120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478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100000">
              <a:srgbClr val="2B0F33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914900" y="2716329"/>
            <a:ext cx="2286000" cy="1054103"/>
          </a:xfrm>
          <a:prstGeom prst="roundRect">
            <a:avLst/>
          </a:prstGeom>
          <a:solidFill>
            <a:srgbClr val="E82E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032000" y="3911600"/>
            <a:ext cx="8102600" cy="901700"/>
          </a:xfrm>
          <a:prstGeom prst="roundRect">
            <a:avLst/>
          </a:prstGeom>
          <a:solidFill>
            <a:srgbClr val="E84C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765425"/>
            <a:ext cx="12192000" cy="114617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7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3911600"/>
            <a:ext cx="12192000" cy="10810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ENTREPRENEURIAL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4855088"/>
            <a:ext cx="12192000" cy="11461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700" y="631614"/>
            <a:ext cx="2692400" cy="213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675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5956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02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102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0581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2126</TotalTime>
  <Words>80</Words>
  <Application>Microsoft Office PowerPoint</Application>
  <PresentationFormat>Widescreen</PresentationFormat>
  <Paragraphs>21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FontAwesome</vt:lpstr>
      <vt:lpstr>Calibri Light</vt:lpstr>
      <vt:lpstr>Calibri</vt:lpstr>
      <vt:lpstr>Lato Regular</vt:lpstr>
      <vt:lpstr>Lato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kanak dbz</cp:lastModifiedBy>
  <cp:revision>194</cp:revision>
  <dcterms:created xsi:type="dcterms:W3CDTF">2017-08-14T01:35:25Z</dcterms:created>
  <dcterms:modified xsi:type="dcterms:W3CDTF">2017-10-03T07:22:29Z</dcterms:modified>
</cp:coreProperties>
</file>