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notesSlides/notesSlide1.xml" ContentType="application/vnd.openxmlformats-officedocument.presentationml.notesSlid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2000" cy="6858000"/>
  <p:notesSz cx="6858000" cy="9144000"/>
  <p:defaultTextStyle>
    <a:lvl1pPr>
      <a:defRPr sz="1400">
        <a:latin typeface="Arial"/>
        <a:ea typeface="Arial"/>
        <a:cs typeface="Arial"/>
        <a:sym typeface="Arial"/>
      </a:defRPr>
    </a:lvl1pPr>
    <a:lvl2pPr>
      <a:defRPr sz="1400">
        <a:latin typeface="Arial"/>
        <a:ea typeface="Arial"/>
        <a:cs typeface="Arial"/>
        <a:sym typeface="Arial"/>
      </a:defRPr>
    </a:lvl2pPr>
    <a:lvl3pPr>
      <a:defRPr sz="1400">
        <a:latin typeface="Arial"/>
        <a:ea typeface="Arial"/>
        <a:cs typeface="Arial"/>
        <a:sym typeface="Arial"/>
      </a:defRPr>
    </a:lvl3pPr>
    <a:lvl4pPr>
      <a:defRPr sz="1400">
        <a:latin typeface="Arial"/>
        <a:ea typeface="Arial"/>
        <a:cs typeface="Arial"/>
        <a:sym typeface="Arial"/>
      </a:defRPr>
    </a:lvl4pPr>
    <a:lvl5pPr>
      <a:defRPr sz="1400">
        <a:latin typeface="Arial"/>
        <a:ea typeface="Arial"/>
        <a:cs typeface="Arial"/>
        <a:sym typeface="Arial"/>
      </a:defRPr>
    </a:lvl5pPr>
    <a:lvl6pPr>
      <a:defRPr sz="1400">
        <a:latin typeface="Arial"/>
        <a:ea typeface="Arial"/>
        <a:cs typeface="Arial"/>
        <a:sym typeface="Arial"/>
      </a:defRPr>
    </a:lvl6pPr>
    <a:lvl7pPr>
      <a:defRPr sz="1400">
        <a:latin typeface="Arial"/>
        <a:ea typeface="Arial"/>
        <a:cs typeface="Arial"/>
        <a:sym typeface="Arial"/>
      </a:defRPr>
    </a:lvl7pPr>
    <a:lvl8pPr>
      <a:defRPr sz="1400">
        <a:latin typeface="Arial"/>
        <a:ea typeface="Arial"/>
        <a:cs typeface="Arial"/>
        <a:sym typeface="Arial"/>
      </a:defRPr>
    </a:lvl8pPr>
    <a:lvl9pPr>
      <a:defRPr sz="1400">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b="def" i="def"/>
      <a:tcStyle>
        <a:tcBdr/>
        <a:fill>
          <a:solidFill>
            <a:srgbClr val="E9EFF7"/>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b="def" i="def"/>
      <a:tcStyle>
        <a:tcBdr/>
        <a:fill>
          <a:solidFill>
            <a:srgbClr val="F0F0F0"/>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b="def" i="def"/>
      <a:tcStyle>
        <a:tcBdr/>
        <a:fill>
          <a:solidFill>
            <a:srgbClr val="EBF1E8"/>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B9BD5"/>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5B9BD5"/>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p:nvPr>
            <p:ph type="sldImg"/>
          </p:nvPr>
        </p:nvSpPr>
        <p:spPr>
          <a:xfrm>
            <a:off x="1143000" y="685800"/>
            <a:ext cx="4572000" cy="3429000"/>
          </a:xfrm>
          <a:prstGeom prst="rect">
            <a:avLst/>
          </a:prstGeom>
        </p:spPr>
        <p:txBody>
          <a:bodyPr/>
          <a:lstStyle/>
          <a:p>
            <a:pPr lvl="0"/>
          </a:p>
        </p:txBody>
      </p:sp>
      <p:sp>
        <p:nvSpPr>
          <p:cNvPr id="47" name="Shape 47"/>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6" name="Shape 236"/>
          <p:cNvSpPr/>
          <p:nvPr>
            <p:ph type="sldImg"/>
          </p:nvPr>
        </p:nvSpPr>
        <p:spPr>
          <a:prstGeom prst="rect">
            <a:avLst/>
          </a:prstGeom>
        </p:spPr>
        <p:txBody>
          <a:bodyPr/>
          <a:lstStyle/>
          <a:p>
            <a:pPr lvl="0"/>
          </a:p>
        </p:txBody>
      </p:sp>
      <p:sp>
        <p:nvSpPr>
          <p:cNvPr id="237" name="Shape 237"/>
          <p:cNvSpPr/>
          <p:nvPr>
            <p:ph type="body" sz="quarter" idx="1"/>
          </p:nvPr>
        </p:nvSpPr>
        <p:spPr>
          <a:prstGeom prst="rect">
            <a:avLst/>
          </a:prstGeom>
        </p:spPr>
        <p:txBody>
          <a:bodyPr/>
          <a:lstStyle>
            <a:lvl1pPr defTabSz="914400">
              <a:lnSpc>
                <a:spcPct val="100000"/>
              </a:lnSpc>
              <a:defRPr sz="1200">
                <a:latin typeface="Arial"/>
                <a:ea typeface="Arial"/>
                <a:cs typeface="Arial"/>
                <a:sym typeface="Arial"/>
              </a:defRPr>
            </a:lvl1pPr>
          </a:lstStyle>
          <a:p>
            <a:pPr lvl="0">
              <a:defRPr sz="1800"/>
            </a:pPr>
            <a:r>
              <a:rPr sz="1200"/>
              <a:t>On May 25, 1961, President John F. Kennedy announced a goal:  America would put a  person safely on the Moon before the end of the decade. Many thought this was  impossible. To people’s amazement, Kennedy’s ambitious goal was achieved on July 20,  1969, when Neil Armstrong stepped onto the Moon's surface. In this context, JFK’s initial  goal setting guided and motivated Neil Armstrong’s giant step for mankind. Goals are not  only in the domain of leaders, though. They are part of our everyday lives.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6" name="Shape 6"/>
          <p:cNvSpPr/>
          <p:nvPr>
            <p:ph type="title"/>
          </p:nvPr>
        </p:nvSpPr>
        <p:spPr>
          <a:xfrm>
            <a:off x="1524000" y="0"/>
            <a:ext cx="9144000" cy="3509963"/>
          </a:xfrm>
          <a:prstGeom prst="rect">
            <a:avLst/>
          </a:prstGeom>
        </p:spPr>
        <p:txBody>
          <a:bodyPr anchor="b"/>
          <a:lstStyle/>
          <a:p>
            <a:pPr lvl="0" algn="ctr">
              <a:defRPr sz="6000"/>
            </a:pPr>
          </a:p>
        </p:txBody>
      </p:sp>
      <p:sp>
        <p:nvSpPr>
          <p:cNvPr id="7" name="Shape 7"/>
          <p:cNvSpPr/>
          <p:nvPr>
            <p:ph type="body" idx="1"/>
          </p:nvPr>
        </p:nvSpPr>
        <p:spPr>
          <a:xfrm>
            <a:off x="1524000" y="3602037"/>
            <a:ext cx="9144000" cy="3255963"/>
          </a:xfrm>
          <a:prstGeom prst="rect">
            <a:avLst/>
          </a:prstGeom>
        </p:spPr>
        <p:txBody>
          <a:bodyPr/>
          <a:lstStyle/>
          <a:p>
            <a:pPr lvl="0" marL="0" indent="0" algn="ctr">
              <a:buClrTx/>
              <a:buSzTx/>
              <a:buFontTx/>
              <a:buNone/>
              <a:defRPr sz="2400"/>
            </a:pPr>
          </a:p>
        </p:txBody>
      </p:sp>
      <p:sp>
        <p:nvSpPr>
          <p:cNvPr id="8" name="Shape 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39" name="Shape 39"/>
          <p:cNvSpPr/>
          <p:nvPr>
            <p:ph type="title"/>
          </p:nvPr>
        </p:nvSpPr>
        <p:spPr>
          <a:xfrm>
            <a:off x="838200" y="-297657"/>
            <a:ext cx="10515600" cy="1325564"/>
          </a:xfrm>
          <a:prstGeom prst="rect">
            <a:avLst/>
          </a:prstGeom>
        </p:spPr>
        <p:txBody>
          <a:bodyPr>
            <a:spAutoFit/>
          </a:bodyPr>
          <a:lstStyle/>
          <a:p>
            <a:pPr lvl="0"/>
          </a:p>
        </p:txBody>
      </p:sp>
      <p:sp>
        <p:nvSpPr>
          <p:cNvPr id="40" name="Shape 40"/>
          <p:cNvSpPr/>
          <p:nvPr>
            <p:ph type="body" idx="1"/>
          </p:nvPr>
        </p:nvSpPr>
        <p:spPr>
          <a:xfrm rot="5400000">
            <a:off x="-1337470" y="-6514306"/>
            <a:ext cx="4351339" cy="10515601"/>
          </a:xfrm>
          <a:prstGeom prst="rect">
            <a:avLst/>
          </a:prstGeom>
        </p:spPr>
        <p:txBody>
          <a:bodyPr>
            <a:spAutoFit/>
          </a:bodyPr>
          <a:lstStyle/>
          <a:p>
            <a:pPr lvl="0"/>
          </a:p>
        </p:txBody>
      </p:sp>
      <p:sp>
        <p:nvSpPr>
          <p:cNvPr id="41" name="Shape 4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43" name="Shape 43"/>
          <p:cNvSpPr/>
          <p:nvPr>
            <p:ph type="title"/>
          </p:nvPr>
        </p:nvSpPr>
        <p:spPr>
          <a:xfrm rot="5400000">
            <a:off x="7133431" y="642143"/>
            <a:ext cx="5811839" cy="2628901"/>
          </a:xfrm>
          <a:prstGeom prst="rect">
            <a:avLst/>
          </a:prstGeom>
        </p:spPr>
        <p:txBody>
          <a:bodyPr>
            <a:spAutoFit/>
          </a:bodyPr>
          <a:lstStyle/>
          <a:p>
            <a:pPr lvl="0"/>
          </a:p>
        </p:txBody>
      </p:sp>
      <p:sp>
        <p:nvSpPr>
          <p:cNvPr id="44" name="Shape 44"/>
          <p:cNvSpPr/>
          <p:nvPr>
            <p:ph type="body" idx="1"/>
          </p:nvPr>
        </p:nvSpPr>
        <p:spPr>
          <a:xfrm rot="5400000">
            <a:off x="-2067719" y="-4463257"/>
            <a:ext cx="5811838" cy="7734301"/>
          </a:xfrm>
          <a:prstGeom prst="rect">
            <a:avLst/>
          </a:prstGeom>
        </p:spPr>
        <p:txBody>
          <a:bodyPr>
            <a:spAutoFit/>
          </a:bodyPr>
          <a:lstStyle/>
          <a:p>
            <a:pPr lvl="0"/>
          </a:p>
        </p:txBody>
      </p:sp>
      <p:sp>
        <p:nvSpPr>
          <p:cNvPr id="45" name="Shape 4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p>
        </p:txBody>
      </p:sp>
      <p:sp>
        <p:nvSpPr>
          <p:cNvPr id="11" name="Shape 11"/>
          <p:cNvSpPr/>
          <p:nvPr>
            <p:ph type="body" idx="1"/>
          </p:nvPr>
        </p:nvSpPr>
        <p:spPr>
          <a:prstGeom prst="rect">
            <a:avLst/>
          </a:prstGeom>
        </p:spPr>
        <p:txBody>
          <a:bodyPr/>
          <a:lstStyle/>
          <a:p>
            <a:pPr lvl="0"/>
          </a:p>
        </p:txBody>
      </p:sp>
      <p:sp>
        <p:nvSpPr>
          <p:cNvPr id="12" name="Shape 1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14" name="Shape 14"/>
          <p:cNvSpPr/>
          <p:nvPr>
            <p:ph type="title"/>
          </p:nvPr>
        </p:nvSpPr>
        <p:spPr>
          <a:xfrm>
            <a:off x="831850" y="0"/>
            <a:ext cx="10515600" cy="4562475"/>
          </a:xfrm>
          <a:prstGeom prst="rect">
            <a:avLst/>
          </a:prstGeom>
        </p:spPr>
        <p:txBody>
          <a:bodyPr anchor="b"/>
          <a:lstStyle/>
          <a:p>
            <a:pPr lvl="0">
              <a:defRPr sz="6000"/>
            </a:pPr>
          </a:p>
        </p:txBody>
      </p:sp>
      <p:sp>
        <p:nvSpPr>
          <p:cNvPr id="15" name="Shape 15"/>
          <p:cNvSpPr/>
          <p:nvPr>
            <p:ph type="body" idx="1"/>
          </p:nvPr>
        </p:nvSpPr>
        <p:spPr>
          <a:xfrm>
            <a:off x="831850" y="4589462"/>
            <a:ext cx="10515600" cy="2268538"/>
          </a:xfrm>
          <a:prstGeom prst="rect">
            <a:avLst/>
          </a:prstGeom>
        </p:spPr>
        <p:txBody>
          <a:bodyPr/>
          <a:lstStyle/>
          <a:p>
            <a:pPr lvl="0" marL="0" indent="0">
              <a:buClrTx/>
              <a:buSzTx/>
              <a:buFontTx/>
              <a:buNone/>
              <a:defRPr sz="2400">
                <a:solidFill>
                  <a:srgbClr val="888888"/>
                </a:solidFill>
              </a:defRPr>
            </a:pPr>
          </a:p>
        </p:txBody>
      </p:sp>
      <p:sp>
        <p:nvSpPr>
          <p:cNvPr id="16" name="Shape 1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p>
        </p:txBody>
      </p:sp>
      <p:sp>
        <p:nvSpPr>
          <p:cNvPr id="19" name="Shape 19"/>
          <p:cNvSpPr/>
          <p:nvPr>
            <p:ph type="body" idx="1"/>
          </p:nvPr>
        </p:nvSpPr>
        <p:spPr>
          <a:xfrm>
            <a:off x="838200" y="1825625"/>
            <a:ext cx="5181600" cy="5032375"/>
          </a:xfrm>
          <a:prstGeom prst="rect">
            <a:avLst/>
          </a:prstGeom>
        </p:spPr>
        <p:txBody>
          <a:bodyPr/>
          <a:lstStyle/>
          <a:p>
            <a:pPr lvl="0"/>
          </a:p>
        </p:txBody>
      </p:sp>
      <p:sp>
        <p:nvSpPr>
          <p:cNvPr id="20" name="Shape 2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22" name="Shape 22"/>
          <p:cNvSpPr/>
          <p:nvPr>
            <p:ph type="title"/>
          </p:nvPr>
        </p:nvSpPr>
        <p:spPr>
          <a:xfrm>
            <a:off x="839787" y="365125"/>
            <a:ext cx="10515601" cy="1325563"/>
          </a:xfrm>
          <a:prstGeom prst="rect">
            <a:avLst/>
          </a:prstGeom>
        </p:spPr>
        <p:txBody>
          <a:bodyPr/>
          <a:lstStyle/>
          <a:p>
            <a:pPr lvl="0"/>
          </a:p>
        </p:txBody>
      </p:sp>
      <p:sp>
        <p:nvSpPr>
          <p:cNvPr id="23" name="Shape 23"/>
          <p:cNvSpPr/>
          <p:nvPr>
            <p:ph type="body" idx="1"/>
          </p:nvPr>
        </p:nvSpPr>
        <p:spPr>
          <a:xfrm>
            <a:off x="839787" y="1681163"/>
            <a:ext cx="5157789" cy="823913"/>
          </a:xfrm>
          <a:prstGeom prst="rect">
            <a:avLst/>
          </a:prstGeom>
        </p:spPr>
        <p:txBody>
          <a:bodyPr anchor="b"/>
          <a:lstStyle/>
          <a:p>
            <a:pPr lvl="0" marL="0" indent="0">
              <a:buClrTx/>
              <a:buSzTx/>
              <a:buFontTx/>
              <a:buNone/>
              <a:defRPr b="1" sz="2400"/>
            </a:pPr>
          </a:p>
        </p:txBody>
      </p:sp>
      <p:sp>
        <p:nvSpPr>
          <p:cNvPr id="24" name="Shape 2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26" name="Shape 26"/>
          <p:cNvSpPr/>
          <p:nvPr>
            <p:ph type="title"/>
          </p:nvPr>
        </p:nvSpPr>
        <p:spPr>
          <a:xfrm>
            <a:off x="838200" y="365125"/>
            <a:ext cx="10515600" cy="1325563"/>
          </a:xfrm>
          <a:prstGeom prst="rect">
            <a:avLst/>
          </a:prstGeom>
        </p:spPr>
        <p:txBody>
          <a:bodyPr/>
          <a:lstStyle/>
          <a:p>
            <a:pPr lvl="0"/>
          </a:p>
        </p:txBody>
      </p:sp>
      <p:sp>
        <p:nvSpPr>
          <p:cNvPr id="27" name="Shape 2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29" name="Shape 2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31" name="Shape 31"/>
          <p:cNvSpPr/>
          <p:nvPr>
            <p:ph type="title"/>
          </p:nvPr>
        </p:nvSpPr>
        <p:spPr>
          <a:xfrm>
            <a:off x="839787" y="0"/>
            <a:ext cx="3932239" cy="2057400"/>
          </a:xfrm>
          <a:prstGeom prst="rect">
            <a:avLst/>
          </a:prstGeom>
        </p:spPr>
        <p:txBody>
          <a:bodyPr anchor="b"/>
          <a:lstStyle/>
          <a:p>
            <a:pPr lvl="0">
              <a:defRPr sz="3200"/>
            </a:pPr>
          </a:p>
        </p:txBody>
      </p:sp>
      <p:sp>
        <p:nvSpPr>
          <p:cNvPr id="32" name="Shape 32"/>
          <p:cNvSpPr/>
          <p:nvPr>
            <p:ph type="body" idx="1"/>
          </p:nvPr>
        </p:nvSpPr>
        <p:spPr>
          <a:xfrm>
            <a:off x="5183187" y="987425"/>
            <a:ext cx="6172201" cy="5870575"/>
          </a:xfrm>
          <a:prstGeom prst="rect">
            <a:avLst/>
          </a:prstGeom>
        </p:spPr>
        <p:txBody>
          <a:bodyPr/>
          <a:lstStyle/>
          <a:p>
            <a:pPr lvl="0" indent="-25400">
              <a:defRPr sz="3200"/>
            </a:pPr>
          </a:p>
        </p:txBody>
      </p:sp>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35" name="Shape 35"/>
          <p:cNvSpPr/>
          <p:nvPr>
            <p:ph type="title"/>
          </p:nvPr>
        </p:nvSpPr>
        <p:spPr>
          <a:xfrm>
            <a:off x="839787" y="0"/>
            <a:ext cx="3932239" cy="2057400"/>
          </a:xfrm>
          <a:prstGeom prst="rect">
            <a:avLst/>
          </a:prstGeom>
        </p:spPr>
        <p:txBody>
          <a:bodyPr anchor="b"/>
          <a:lstStyle/>
          <a:p>
            <a:pPr lvl="0">
              <a:defRPr sz="3200"/>
            </a:pPr>
          </a:p>
        </p:txBody>
      </p:sp>
      <p:sp>
        <p:nvSpPr>
          <p:cNvPr id="36" name="Shape 36"/>
          <p:cNvSpPr/>
          <p:nvPr>
            <p:ph type="body" idx="1"/>
          </p:nvPr>
        </p:nvSpPr>
        <p:spPr>
          <a:xfrm>
            <a:off x="839787" y="2057400"/>
            <a:ext cx="3932239" cy="4800600"/>
          </a:xfrm>
          <a:prstGeom prst="rect">
            <a:avLst/>
          </a:prstGeom>
        </p:spPr>
        <p:txBody>
          <a:bodyPr/>
          <a:lstStyle/>
          <a:p>
            <a:pPr lvl="0" marL="0" indent="0">
              <a:buClrTx/>
              <a:buSzTx/>
              <a:buFontTx/>
              <a:buNone/>
              <a:defRPr sz="1600"/>
            </a:pPr>
          </a:p>
        </p:txBody>
      </p:sp>
      <p:sp>
        <p:nvSpPr>
          <p:cNvPr id="37" name="Shape 3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838200" y="230187"/>
            <a:ext cx="10515600" cy="1595439"/>
          </a:xfrm>
          <a:prstGeom prst="rect">
            <a:avLst/>
          </a:prstGeom>
          <a:ln w="12700">
            <a:miter lim="400000"/>
          </a:ln>
        </p:spPr>
        <p:txBody>
          <a:bodyPr lIns="91424" tIns="91424" rIns="91424" bIns="91424" anchor="ctr"/>
          <a:lstStyle/>
          <a:p>
            <a:pPr lvl="0"/>
          </a:p>
        </p:txBody>
      </p:sp>
      <p:sp>
        <p:nvSpPr>
          <p:cNvPr id="3" name="Shape 3"/>
          <p:cNvSpPr/>
          <p:nvPr>
            <p:ph type="body" idx="1"/>
          </p:nvPr>
        </p:nvSpPr>
        <p:spPr>
          <a:xfrm>
            <a:off x="838200" y="1825625"/>
            <a:ext cx="10515600" cy="5032375"/>
          </a:xfrm>
          <a:prstGeom prst="rect">
            <a:avLst/>
          </a:prstGeom>
          <a:ln w="12700">
            <a:miter lim="400000"/>
          </a:ln>
        </p:spPr>
        <p:txBody>
          <a:bodyPr lIns="91424" tIns="91424" rIns="91424" bIns="91424"/>
          <a:lstStyle/>
          <a:p>
            <a:pPr lvl="0"/>
          </a:p>
        </p:txBody>
      </p:sp>
      <p:sp>
        <p:nvSpPr>
          <p:cNvPr id="4" name="Shape 4"/>
          <p:cNvSpPr/>
          <p:nvPr>
            <p:ph type="sldNum" sz="quarter" idx="2"/>
          </p:nvPr>
        </p:nvSpPr>
        <p:spPr>
          <a:xfrm>
            <a:off x="8610600" y="6404312"/>
            <a:ext cx="2743200" cy="269201"/>
          </a:xfrm>
          <a:prstGeom prst="rect">
            <a:avLst/>
          </a:prstGeom>
          <a:ln w="12700">
            <a:miter lim="400000"/>
          </a:ln>
        </p:spPr>
        <p:txBody>
          <a:bodyPr lIns="45699" tIns="45699" rIns="45699" bIns="45699" anchor="ctr">
            <a:spAutoFit/>
          </a:bodyPr>
          <a:lstStyle>
            <a:lvl1pPr algn="r">
              <a:defRPr sz="1200">
                <a:solidFill>
                  <a:srgbClr val="888888"/>
                </a:solidFill>
                <a:latin typeface="Calibri"/>
                <a:ea typeface="Calibri"/>
                <a:cs typeface="Calibri"/>
                <a:sym typeface="Calibri"/>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advClick="1"/>
  <p:txStyles>
    <p:titleStyle>
      <a:lvl1pPr>
        <a:lnSpc>
          <a:spcPct val="90000"/>
        </a:lnSpc>
        <a:defRPr sz="4400">
          <a:latin typeface="Calibri"/>
          <a:ea typeface="Calibri"/>
          <a:cs typeface="Calibri"/>
          <a:sym typeface="Calibri"/>
        </a:defRPr>
      </a:lvl1pPr>
      <a:lvl2pPr>
        <a:lnSpc>
          <a:spcPct val="90000"/>
        </a:lnSpc>
        <a:defRPr sz="4400">
          <a:latin typeface="Calibri"/>
          <a:ea typeface="Calibri"/>
          <a:cs typeface="Calibri"/>
          <a:sym typeface="Calibri"/>
        </a:defRPr>
      </a:lvl2pPr>
      <a:lvl3pPr>
        <a:lnSpc>
          <a:spcPct val="90000"/>
        </a:lnSpc>
        <a:defRPr sz="4400">
          <a:latin typeface="Calibri"/>
          <a:ea typeface="Calibri"/>
          <a:cs typeface="Calibri"/>
          <a:sym typeface="Calibri"/>
        </a:defRPr>
      </a:lvl3pPr>
      <a:lvl4pPr>
        <a:lnSpc>
          <a:spcPct val="90000"/>
        </a:lnSpc>
        <a:defRPr sz="4400">
          <a:latin typeface="Calibri"/>
          <a:ea typeface="Calibri"/>
          <a:cs typeface="Calibri"/>
          <a:sym typeface="Calibri"/>
        </a:defRPr>
      </a:lvl4pPr>
      <a:lvl5pPr>
        <a:lnSpc>
          <a:spcPct val="90000"/>
        </a:lnSpc>
        <a:defRPr sz="4400">
          <a:latin typeface="Calibri"/>
          <a:ea typeface="Calibri"/>
          <a:cs typeface="Calibri"/>
          <a:sym typeface="Calibri"/>
        </a:defRPr>
      </a:lvl5pPr>
      <a:lvl6pPr>
        <a:lnSpc>
          <a:spcPct val="90000"/>
        </a:lnSpc>
        <a:defRPr sz="4400">
          <a:latin typeface="Calibri"/>
          <a:ea typeface="Calibri"/>
          <a:cs typeface="Calibri"/>
          <a:sym typeface="Calibri"/>
        </a:defRPr>
      </a:lvl6pPr>
      <a:lvl7pPr>
        <a:lnSpc>
          <a:spcPct val="90000"/>
        </a:lnSpc>
        <a:defRPr sz="4400">
          <a:latin typeface="Calibri"/>
          <a:ea typeface="Calibri"/>
          <a:cs typeface="Calibri"/>
          <a:sym typeface="Calibri"/>
        </a:defRPr>
      </a:lvl7pPr>
      <a:lvl8pPr>
        <a:lnSpc>
          <a:spcPct val="90000"/>
        </a:lnSpc>
        <a:defRPr sz="4400">
          <a:latin typeface="Calibri"/>
          <a:ea typeface="Calibri"/>
          <a:cs typeface="Calibri"/>
          <a:sym typeface="Calibri"/>
        </a:defRPr>
      </a:lvl8pPr>
      <a:lvl9pPr>
        <a:lnSpc>
          <a:spcPct val="90000"/>
        </a:lnSpc>
        <a:defRPr sz="4400">
          <a:latin typeface="Calibri"/>
          <a:ea typeface="Calibri"/>
          <a:cs typeface="Calibri"/>
          <a:sym typeface="Calibri"/>
        </a:defRPr>
      </a:lvl9pPr>
    </p:titleStyle>
    <p:bodyStyle>
      <a:lvl1pPr marL="228600" indent="-50800">
        <a:lnSpc>
          <a:spcPct val="90000"/>
        </a:lnSpc>
        <a:spcBef>
          <a:spcPts val="1000"/>
        </a:spcBef>
        <a:buClr>
          <a:srgbClr val="000000"/>
        </a:buClr>
        <a:buSzPct val="100000"/>
        <a:buFont typeface="Arial"/>
        <a:buChar char="•"/>
        <a:defRPr sz="2800">
          <a:latin typeface="Calibri"/>
          <a:ea typeface="Calibri"/>
          <a:cs typeface="Calibri"/>
          <a:sym typeface="Calibri"/>
        </a:defRPr>
      </a:lvl1pPr>
      <a:lvl2pPr marL="698500" indent="-88900">
        <a:lnSpc>
          <a:spcPct val="90000"/>
        </a:lnSpc>
        <a:spcBef>
          <a:spcPts val="1000"/>
        </a:spcBef>
        <a:buClr>
          <a:srgbClr val="000000"/>
        </a:buClr>
        <a:buSzPct val="100000"/>
        <a:buFont typeface="Arial"/>
        <a:buChar char="•"/>
        <a:defRPr sz="2800">
          <a:latin typeface="Calibri"/>
          <a:ea typeface="Calibri"/>
          <a:cs typeface="Calibri"/>
          <a:sym typeface="Calibri"/>
        </a:defRPr>
      </a:lvl2pPr>
      <a:lvl3pPr marL="1183639" indent="-142239">
        <a:lnSpc>
          <a:spcPct val="90000"/>
        </a:lnSpc>
        <a:spcBef>
          <a:spcPts val="1000"/>
        </a:spcBef>
        <a:buClr>
          <a:srgbClr val="000000"/>
        </a:buClr>
        <a:buSzPct val="100000"/>
        <a:buFont typeface="Arial"/>
        <a:buChar char="•"/>
        <a:defRPr sz="2800">
          <a:latin typeface="Calibri"/>
          <a:ea typeface="Calibri"/>
          <a:cs typeface="Calibri"/>
          <a:sym typeface="Calibri"/>
        </a:defRPr>
      </a:lvl3pPr>
      <a:lvl4pPr marL="1663700" indent="-177800">
        <a:lnSpc>
          <a:spcPct val="90000"/>
        </a:lnSpc>
        <a:spcBef>
          <a:spcPts val="1000"/>
        </a:spcBef>
        <a:buClr>
          <a:srgbClr val="000000"/>
        </a:buClr>
        <a:buSzPct val="100000"/>
        <a:buFont typeface="Arial"/>
        <a:buChar char="•"/>
        <a:defRPr sz="2800">
          <a:latin typeface="Calibri"/>
          <a:ea typeface="Calibri"/>
          <a:cs typeface="Calibri"/>
          <a:sym typeface="Calibri"/>
        </a:defRPr>
      </a:lvl4pPr>
      <a:lvl5pPr marL="2120900" indent="-177800">
        <a:lnSpc>
          <a:spcPct val="90000"/>
        </a:lnSpc>
        <a:spcBef>
          <a:spcPts val="1000"/>
        </a:spcBef>
        <a:buClr>
          <a:srgbClr val="000000"/>
        </a:buClr>
        <a:buSzPct val="100000"/>
        <a:buFont typeface="Arial"/>
        <a:buChar char="•"/>
        <a:defRPr sz="2800">
          <a:latin typeface="Calibri"/>
          <a:ea typeface="Calibri"/>
          <a:cs typeface="Calibri"/>
          <a:sym typeface="Calibri"/>
        </a:defRPr>
      </a:lvl5pPr>
      <a:lvl6pPr marL="2578100" indent="-177800">
        <a:lnSpc>
          <a:spcPct val="90000"/>
        </a:lnSpc>
        <a:spcBef>
          <a:spcPts val="1000"/>
        </a:spcBef>
        <a:buClr>
          <a:srgbClr val="000000"/>
        </a:buClr>
        <a:buSzPct val="100000"/>
        <a:buFont typeface="Arial"/>
        <a:buChar char="•"/>
        <a:defRPr sz="2800">
          <a:latin typeface="Calibri"/>
          <a:ea typeface="Calibri"/>
          <a:cs typeface="Calibri"/>
          <a:sym typeface="Calibri"/>
        </a:defRPr>
      </a:lvl6pPr>
      <a:lvl7pPr marL="3035300" indent="-177800">
        <a:lnSpc>
          <a:spcPct val="90000"/>
        </a:lnSpc>
        <a:spcBef>
          <a:spcPts val="1000"/>
        </a:spcBef>
        <a:buClr>
          <a:srgbClr val="000000"/>
        </a:buClr>
        <a:buSzPct val="100000"/>
        <a:buFont typeface="Arial"/>
        <a:buChar char="•"/>
        <a:defRPr sz="2800">
          <a:latin typeface="Calibri"/>
          <a:ea typeface="Calibri"/>
          <a:cs typeface="Calibri"/>
          <a:sym typeface="Calibri"/>
        </a:defRPr>
      </a:lvl7pPr>
      <a:lvl8pPr marL="3492500" indent="-177800">
        <a:lnSpc>
          <a:spcPct val="90000"/>
        </a:lnSpc>
        <a:spcBef>
          <a:spcPts val="1000"/>
        </a:spcBef>
        <a:buClr>
          <a:srgbClr val="000000"/>
        </a:buClr>
        <a:buSzPct val="100000"/>
        <a:buFont typeface="Arial"/>
        <a:buChar char="•"/>
        <a:defRPr sz="2800">
          <a:latin typeface="Calibri"/>
          <a:ea typeface="Calibri"/>
          <a:cs typeface="Calibri"/>
          <a:sym typeface="Calibri"/>
        </a:defRPr>
      </a:lvl8pPr>
      <a:lvl9pPr marL="3949700" indent="-177800">
        <a:lnSpc>
          <a:spcPct val="90000"/>
        </a:lnSpc>
        <a:spcBef>
          <a:spcPts val="1000"/>
        </a:spcBef>
        <a:buClr>
          <a:srgbClr val="000000"/>
        </a:buClr>
        <a:buSzPct val="100000"/>
        <a:buFont typeface="Arial"/>
        <a:buChar char="•"/>
        <a:defRPr sz="28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algn="r">
        <a:defRPr sz="1200">
          <a:solidFill>
            <a:schemeClr val="tx1"/>
          </a:solidFill>
          <a:latin typeface="+mn-lt"/>
          <a:ea typeface="+mn-ea"/>
          <a:cs typeface="+mn-cs"/>
          <a:sym typeface="Calibri"/>
        </a:defRPr>
      </a:lvl2pPr>
      <a:lvl3pPr algn="r">
        <a:defRPr sz="1200">
          <a:solidFill>
            <a:schemeClr val="tx1"/>
          </a:solidFill>
          <a:latin typeface="+mn-lt"/>
          <a:ea typeface="+mn-ea"/>
          <a:cs typeface="+mn-cs"/>
          <a:sym typeface="Calibri"/>
        </a:defRPr>
      </a:lvl3pPr>
      <a:lvl4pPr algn="r">
        <a:defRPr sz="1200">
          <a:solidFill>
            <a:schemeClr val="tx1"/>
          </a:solidFill>
          <a:latin typeface="+mn-lt"/>
          <a:ea typeface="+mn-ea"/>
          <a:cs typeface="+mn-cs"/>
          <a:sym typeface="Calibri"/>
        </a:defRPr>
      </a:lvl4pPr>
      <a:lvl5pPr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4.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7.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2.jpeg"/><Relationship Id="rId4"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8.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9.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2.jpeg"/><Relationship Id="rId4" Type="http://schemas.openxmlformats.org/officeDocument/2006/relationships/image" Target="../media/image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 Id="rId3"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image" Target="../media/image2.jpeg"/><Relationship Id="rId4" Type="http://schemas.openxmlformats.org/officeDocument/2006/relationships/image" Target="../media/image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2.jpeg"/><Relationship Id="rId4" Type="http://schemas.openxmlformats.org/officeDocument/2006/relationships/image" Target="../media/image1.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2.jpe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2.jpeg"/><Relationship Id="rId4"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2.jpeg"/><Relationship Id="rId4"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5.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 Id="rId4" Type="http://schemas.openxmlformats.org/officeDocument/2006/relationships/image" Target="../media/image2.jpeg"/><Relationship Id="rId5"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9" name="image1.jpg" descr="C:\Documents and Settings\Administrator\Desktop\BraiN\CatchMeIfYouCanMan_op_800x611.jpg"/>
          <p:cNvPicPr/>
          <p:nvPr/>
        </p:nvPicPr>
        <p:blipFill>
          <a:blip r:embed="rId2">
            <a:extLst/>
          </a:blip>
          <a:stretch>
            <a:fillRect/>
          </a:stretch>
        </p:blipFill>
        <p:spPr>
          <a:xfrm>
            <a:off x="7124700" y="2873350"/>
            <a:ext cx="5067300" cy="3984600"/>
          </a:xfrm>
          <a:prstGeom prst="rect">
            <a:avLst/>
          </a:prstGeom>
          <a:ln w="12700">
            <a:miter lim="400000"/>
          </a:ln>
        </p:spPr>
      </p:pic>
      <p:grpSp>
        <p:nvGrpSpPr>
          <p:cNvPr id="60" name="Group 60"/>
          <p:cNvGrpSpPr/>
          <p:nvPr/>
        </p:nvGrpSpPr>
        <p:grpSpPr>
          <a:xfrm>
            <a:off x="3199250" y="395374"/>
            <a:ext cx="5762701" cy="673201"/>
            <a:chOff x="0" y="0"/>
            <a:chExt cx="5762700" cy="673199"/>
          </a:xfrm>
        </p:grpSpPr>
        <p:grpSp>
          <p:nvGrpSpPr>
            <p:cNvPr id="58" name="Group 58"/>
            <p:cNvGrpSpPr/>
            <p:nvPr/>
          </p:nvGrpSpPr>
          <p:grpSpPr>
            <a:xfrm>
              <a:off x="0" y="0"/>
              <a:ext cx="5408851" cy="673200"/>
              <a:chOff x="0" y="0"/>
              <a:chExt cx="5408850" cy="673199"/>
            </a:xfrm>
          </p:grpSpPr>
          <p:pic>
            <p:nvPicPr>
              <p:cNvPr id="50" name="image2.jpg"/>
              <p:cNvPicPr/>
              <p:nvPr/>
            </p:nvPicPr>
            <p:blipFill>
              <a:blip r:embed="rId3">
                <a:extLst/>
              </a:blip>
              <a:stretch>
                <a:fillRect/>
              </a:stretch>
            </p:blipFill>
            <p:spPr>
              <a:xfrm>
                <a:off x="2514975" y="0"/>
                <a:ext cx="804901" cy="673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51" name="image3.png"/>
              <p:cNvPicPr/>
              <p:nvPr/>
            </p:nvPicPr>
            <p:blipFill>
              <a:blip r:embed="rId4">
                <a:extLst/>
              </a:blip>
              <a:stretch>
                <a:fillRect/>
              </a:stretch>
            </p:blipFill>
            <p:spPr>
              <a:xfrm>
                <a:off x="1593950"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52" name="image3.png"/>
              <p:cNvPicPr/>
              <p:nvPr/>
            </p:nvPicPr>
            <p:blipFill>
              <a:blip r:embed="rId4">
                <a:extLst/>
              </a:blip>
              <a:stretch>
                <a:fillRect/>
              </a:stretch>
            </p:blipFill>
            <p:spPr>
              <a:xfrm>
                <a:off x="8895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53" name="image3.png"/>
              <p:cNvPicPr/>
              <p:nvPr/>
            </p:nvPicPr>
            <p:blipFill>
              <a:blip r:embed="rId4">
                <a:extLst/>
              </a:blip>
              <a:stretch>
                <a:fillRect/>
              </a:stretch>
            </p:blipFill>
            <p:spPr>
              <a:xfrm>
                <a:off x="34980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54" name="image3.png"/>
              <p:cNvPicPr/>
              <p:nvPr/>
            </p:nvPicPr>
            <p:blipFill>
              <a:blip r:embed="rId4">
                <a:extLst/>
              </a:blip>
              <a:stretch>
                <a:fillRect/>
              </a:stretch>
            </p:blipFill>
            <p:spPr>
              <a:xfrm>
                <a:off x="3585775"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55" name="image3.png"/>
              <p:cNvPicPr/>
              <p:nvPr/>
            </p:nvPicPr>
            <p:blipFill>
              <a:blip r:embed="rId4">
                <a:extLst/>
              </a:blip>
              <a:stretch>
                <a:fillRect/>
              </a:stretch>
            </p:blipFill>
            <p:spPr>
              <a:xfrm>
                <a:off x="44020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56" name="image3.png"/>
              <p:cNvPicPr/>
              <p:nvPr/>
            </p:nvPicPr>
            <p:blipFill>
              <a:blip r:embed="rId4">
                <a:extLst/>
              </a:blip>
              <a:stretch>
                <a:fillRect/>
              </a:stretch>
            </p:blipFill>
            <p:spPr>
              <a:xfrm>
                <a:off x="510645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57" name="image3.png"/>
              <p:cNvPicPr/>
              <p:nvPr/>
            </p:nvPicPr>
            <p:blipFill>
              <a:blip r:embed="rId4">
                <a:extLst/>
              </a:blip>
              <a:stretch>
                <a:fillRect/>
              </a:stretch>
            </p:blipFill>
            <p:spPr>
              <a:xfrm>
                <a:off x="-1" y="244349"/>
                <a:ext cx="162002"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pic>
          <p:nvPicPr>
            <p:cNvPr id="59" name="image3.png"/>
            <p:cNvPicPr/>
            <p:nvPr/>
          </p:nvPicPr>
          <p:blipFill>
            <a:blip r:embed="rId4">
              <a:extLst/>
            </a:blip>
            <a:stretch>
              <a:fillRect/>
            </a:stretch>
          </p:blipFill>
          <p:spPr>
            <a:xfrm>
              <a:off x="5600700" y="244349"/>
              <a:ext cx="162001"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sp>
        <p:nvSpPr>
          <p:cNvPr id="61" name="Shape 61"/>
          <p:cNvSpPr/>
          <p:nvPr/>
        </p:nvSpPr>
        <p:spPr>
          <a:xfrm>
            <a:off x="2671499" y="2770237"/>
            <a:ext cx="6396302" cy="143062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p>
            <a:pPr lvl="0" marR="101600" indent="101600" algn="r">
              <a:lnSpc>
                <a:spcPct val="115000"/>
              </a:lnSpc>
              <a:spcBef>
                <a:spcPts val="800"/>
              </a:spcBef>
              <a:defRPr sz="1800"/>
            </a:pPr>
            <a:r>
              <a:rPr b="1" sz="3000">
                <a:solidFill>
                  <a:srgbClr val="FFFFFF"/>
                </a:solidFill>
                <a:latin typeface="Georgia"/>
                <a:ea typeface="Georgia"/>
                <a:cs typeface="Georgia"/>
                <a:sym typeface="Georgia"/>
              </a:rPr>
              <a:t>C</a:t>
            </a:r>
            <a:r>
              <a:rPr b="1" sz="3000">
                <a:solidFill>
                  <a:srgbClr val="434343"/>
                </a:solidFill>
                <a:latin typeface="Georgia"/>
                <a:ea typeface="Georgia"/>
                <a:cs typeface="Georgia"/>
                <a:sym typeface="Georgia"/>
              </a:rPr>
              <a:t>areer Plan : L</a:t>
            </a:r>
            <a:r>
              <a:rPr b="1" sz="4800">
                <a:solidFill>
                  <a:srgbClr val="70AD47"/>
                </a:solidFill>
                <a:latin typeface="Georgia"/>
                <a:ea typeface="Georgia"/>
                <a:cs typeface="Georgia"/>
                <a:sym typeface="Georgia"/>
              </a:rPr>
              <a:t>i</a:t>
            </a:r>
            <a:r>
              <a:rPr b="1" sz="3000">
                <a:solidFill>
                  <a:srgbClr val="434343"/>
                </a:solidFill>
                <a:latin typeface="Georgia"/>
                <a:ea typeface="Georgia"/>
                <a:cs typeface="Georgia"/>
                <a:sym typeface="Georgia"/>
              </a:rPr>
              <a:t>fe &amp; Beyond</a:t>
            </a:r>
            <a:endParaRPr b="1" sz="3000">
              <a:solidFill>
                <a:srgbClr val="434343"/>
              </a:solidFill>
              <a:latin typeface="Georgia"/>
              <a:ea typeface="Georgia"/>
              <a:cs typeface="Georgia"/>
              <a:sym typeface="Georgia"/>
            </a:endParaRPr>
          </a:p>
          <a:p>
            <a:pPr lvl="0" marR="101600" indent="101600" algn="r">
              <a:lnSpc>
                <a:spcPct val="115000"/>
              </a:lnSpc>
              <a:spcBef>
                <a:spcPts val="800"/>
              </a:spcBef>
              <a:defRPr sz="1800"/>
            </a:pPr>
            <a:r>
              <a:rPr i="1" sz="2400">
                <a:solidFill>
                  <a:srgbClr val="434343"/>
                </a:solidFill>
                <a:latin typeface="Georgia"/>
                <a:ea typeface="Georgia"/>
                <a:cs typeface="Georgia"/>
                <a:sym typeface="Georgia"/>
              </a:rPr>
              <a:t>Lesson 15</a:t>
            </a:r>
          </a:p>
        </p:txBody>
      </p:sp>
      <p:sp>
        <p:nvSpPr>
          <p:cNvPr id="62" name="Shape 62"/>
          <p:cNvSpPr/>
          <p:nvPr/>
        </p:nvSpPr>
        <p:spPr>
          <a:xfrm>
            <a:off x="3066900" y="2419350"/>
            <a:ext cx="1505101" cy="165605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i="1" sz="10200">
                <a:latin typeface="Georgia"/>
                <a:ea typeface="Georgia"/>
                <a:cs typeface="Georgia"/>
                <a:sym typeface="Georgia"/>
              </a:defRPr>
            </a:lvl1pPr>
          </a:lstStyle>
          <a:p>
            <a:pPr lvl="0">
              <a:defRPr i="0" sz="1800"/>
            </a:pPr>
            <a:r>
              <a:rPr i="1" sz="10200"/>
              <a:t>C</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66" name="Group 266"/>
          <p:cNvGrpSpPr/>
          <p:nvPr/>
        </p:nvGrpSpPr>
        <p:grpSpPr>
          <a:xfrm>
            <a:off x="3138449" y="304800"/>
            <a:ext cx="5762702" cy="673200"/>
            <a:chOff x="0" y="0"/>
            <a:chExt cx="5762700" cy="673199"/>
          </a:xfrm>
        </p:grpSpPr>
        <p:grpSp>
          <p:nvGrpSpPr>
            <p:cNvPr id="264" name="Group 264"/>
            <p:cNvGrpSpPr/>
            <p:nvPr/>
          </p:nvGrpSpPr>
          <p:grpSpPr>
            <a:xfrm>
              <a:off x="0" y="0"/>
              <a:ext cx="5408851" cy="673200"/>
              <a:chOff x="0" y="0"/>
              <a:chExt cx="5408850" cy="673199"/>
            </a:xfrm>
          </p:grpSpPr>
          <p:pic>
            <p:nvPicPr>
              <p:cNvPr id="256" name="image2.jpg"/>
              <p:cNvPicPr/>
              <p:nvPr/>
            </p:nvPicPr>
            <p:blipFill>
              <a:blip r:embed="rId2">
                <a:extLst/>
              </a:blip>
              <a:stretch>
                <a:fillRect/>
              </a:stretch>
            </p:blipFill>
            <p:spPr>
              <a:xfrm>
                <a:off x="2514975" y="0"/>
                <a:ext cx="804901" cy="673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57" name="image3.png"/>
              <p:cNvPicPr/>
              <p:nvPr/>
            </p:nvPicPr>
            <p:blipFill>
              <a:blip r:embed="rId3">
                <a:extLst/>
              </a:blip>
              <a:stretch>
                <a:fillRect/>
              </a:stretch>
            </p:blipFill>
            <p:spPr>
              <a:xfrm>
                <a:off x="1593950"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58" name="image3.png"/>
              <p:cNvPicPr/>
              <p:nvPr/>
            </p:nvPicPr>
            <p:blipFill>
              <a:blip r:embed="rId3">
                <a:extLst/>
              </a:blip>
              <a:stretch>
                <a:fillRect/>
              </a:stretch>
            </p:blipFill>
            <p:spPr>
              <a:xfrm>
                <a:off x="8895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59" name="image3.png"/>
              <p:cNvPicPr/>
              <p:nvPr/>
            </p:nvPicPr>
            <p:blipFill>
              <a:blip r:embed="rId3">
                <a:extLst/>
              </a:blip>
              <a:stretch>
                <a:fillRect/>
              </a:stretch>
            </p:blipFill>
            <p:spPr>
              <a:xfrm>
                <a:off x="34980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60" name="image3.png"/>
              <p:cNvPicPr/>
              <p:nvPr/>
            </p:nvPicPr>
            <p:blipFill>
              <a:blip r:embed="rId3">
                <a:extLst/>
              </a:blip>
              <a:stretch>
                <a:fillRect/>
              </a:stretch>
            </p:blipFill>
            <p:spPr>
              <a:xfrm>
                <a:off x="3585775"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61" name="image3.png"/>
              <p:cNvPicPr/>
              <p:nvPr/>
            </p:nvPicPr>
            <p:blipFill>
              <a:blip r:embed="rId3">
                <a:extLst/>
              </a:blip>
              <a:stretch>
                <a:fillRect/>
              </a:stretch>
            </p:blipFill>
            <p:spPr>
              <a:xfrm>
                <a:off x="44020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62" name="image3.png"/>
              <p:cNvPicPr/>
              <p:nvPr/>
            </p:nvPicPr>
            <p:blipFill>
              <a:blip r:embed="rId3">
                <a:extLst/>
              </a:blip>
              <a:stretch>
                <a:fillRect/>
              </a:stretch>
            </p:blipFill>
            <p:spPr>
              <a:xfrm>
                <a:off x="510645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63" name="image3.png"/>
              <p:cNvPicPr/>
              <p:nvPr/>
            </p:nvPicPr>
            <p:blipFill>
              <a:blip r:embed="rId3">
                <a:extLst/>
              </a:blip>
              <a:stretch>
                <a:fillRect/>
              </a:stretch>
            </p:blipFill>
            <p:spPr>
              <a:xfrm>
                <a:off x="-1" y="244349"/>
                <a:ext cx="162002"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pic>
          <p:nvPicPr>
            <p:cNvPr id="265" name="image3.png"/>
            <p:cNvPicPr/>
            <p:nvPr/>
          </p:nvPicPr>
          <p:blipFill>
            <a:blip r:embed="rId3">
              <a:extLst/>
            </a:blip>
            <a:stretch>
              <a:fillRect/>
            </a:stretch>
          </p:blipFill>
          <p:spPr>
            <a:xfrm>
              <a:off x="5600700" y="244349"/>
              <a:ext cx="162001"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sp>
        <p:nvSpPr>
          <p:cNvPr id="267" name="Shape 267"/>
          <p:cNvSpPr/>
          <p:nvPr/>
        </p:nvSpPr>
        <p:spPr>
          <a:xfrm>
            <a:off x="762000" y="1196269"/>
            <a:ext cx="10896600" cy="3506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1800"/>
            </a:lvl1pPr>
          </a:lstStyle>
          <a:p>
            <a:pPr lvl="0">
              <a:defRPr b="0"/>
            </a:pPr>
            <a:r>
              <a:rPr b="1"/>
              <a:t>So, Why Do 3% of Harvard MBAs Make Ten Times as Much as the Other 97% Combined ?</a:t>
            </a:r>
          </a:p>
        </p:txBody>
      </p:sp>
      <p:sp>
        <p:nvSpPr>
          <p:cNvPr id="268" name="Shape 268"/>
          <p:cNvSpPr/>
          <p:nvPr/>
        </p:nvSpPr>
        <p:spPr>
          <a:xfrm>
            <a:off x="762000" y="1957853"/>
            <a:ext cx="10287000" cy="469489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rPr sz="2000"/>
              <a:t>The answer is a simple question: “</a:t>
            </a:r>
            <a:r>
              <a:rPr b="1" sz="2000"/>
              <a:t>Have you set clear, written goals for your future and made plans to accomplish them?</a:t>
            </a:r>
            <a:r>
              <a:rPr sz="2000"/>
              <a:t>” In 1979, interviewers asked new graduates from the Harvard’s MBA Program and found that :</a:t>
            </a:r>
            <a:endParaRPr sz="2000"/>
          </a:p>
          <a:p>
            <a:pPr lvl="0">
              <a:buSzPct val="100000"/>
              <a:buFont typeface="Wingdings"/>
              <a:buChar char="➢"/>
              <a:defRPr sz="1800"/>
            </a:pPr>
            <a:r>
              <a:rPr sz="2000"/>
              <a:t>84% had no specific goals at all</a:t>
            </a:r>
            <a:endParaRPr sz="2000"/>
          </a:p>
          <a:p>
            <a:pPr lvl="0">
              <a:buSzPct val="100000"/>
              <a:buFont typeface="Wingdings"/>
              <a:buChar char="➢"/>
              <a:defRPr sz="1800"/>
            </a:pPr>
            <a:r>
              <a:rPr sz="2000"/>
              <a:t>13% had goals but they were not committed to paper</a:t>
            </a:r>
            <a:endParaRPr sz="2000"/>
          </a:p>
          <a:p>
            <a:pPr lvl="0">
              <a:buSzPct val="100000"/>
              <a:buFont typeface="Wingdings"/>
              <a:buChar char="➢"/>
              <a:defRPr sz="1800"/>
            </a:pPr>
            <a:r>
              <a:rPr b="1" sz="2000"/>
              <a:t>3% had clear, written goals and plans to accomplish them</a:t>
            </a:r>
            <a:endParaRPr b="1" sz="2000"/>
          </a:p>
          <a:p>
            <a:pPr lvl="0">
              <a:buSzPct val="100000"/>
              <a:buFont typeface="Wingdings"/>
              <a:buChar char="➢"/>
              <a:defRPr sz="1800"/>
            </a:pPr>
            <a:endParaRPr sz="2000"/>
          </a:p>
          <a:p>
            <a:pPr lvl="0">
              <a:defRPr sz="1800"/>
            </a:pPr>
            <a:r>
              <a:rPr sz="2000"/>
              <a:t>In 1989, the interviewers again interviewed the graduates of that class.  You can guess the results:</a:t>
            </a:r>
            <a:endParaRPr sz="2000"/>
          </a:p>
          <a:p>
            <a:pPr lvl="0">
              <a:defRPr sz="1800"/>
            </a:pPr>
            <a:r>
              <a:rPr sz="2000"/>
              <a:t>The 13% of the class who had goals were earning, on average, </a:t>
            </a:r>
            <a:r>
              <a:rPr b="1" sz="2000"/>
              <a:t>twice as much as the 84 percent who had no goals at all.</a:t>
            </a:r>
            <a:endParaRPr b="1" sz="2000"/>
          </a:p>
          <a:p>
            <a:pPr lvl="0">
              <a:defRPr sz="1800"/>
            </a:pPr>
            <a:endParaRPr sz="2000"/>
          </a:p>
          <a:p>
            <a:pPr lvl="0">
              <a:defRPr sz="1800"/>
            </a:pPr>
            <a:r>
              <a:rPr sz="2000"/>
              <a:t>Even more staggering – the three percent who had clear, written goals were earning, on average, </a:t>
            </a:r>
            <a:r>
              <a:rPr b="1" sz="2000"/>
              <a:t>ten times as much as the other 97 percent put together.</a:t>
            </a:r>
            <a:endParaRPr b="1" sz="2000"/>
          </a:p>
          <a:p>
            <a:pPr lvl="0">
              <a:defRPr sz="1800"/>
            </a:pPr>
            <a:endParaRPr b="1" sz="2000"/>
          </a:p>
          <a:p>
            <a:pPr lvl="0">
              <a:defRPr sz="1800"/>
            </a:pPr>
            <a:r>
              <a:rPr i="1" sz="1600"/>
              <a:t>Source: From the book What they don’t teach you at Harvard Business School by Mark McCormack</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0" name="Shape 270"/>
          <p:cNvSpPr/>
          <p:nvPr/>
        </p:nvSpPr>
        <p:spPr>
          <a:xfrm>
            <a:off x="0" y="1370329"/>
            <a:ext cx="12192000" cy="4597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2400">
                <a:latin typeface="Tahoma"/>
                <a:ea typeface="Tahoma"/>
                <a:cs typeface="Tahoma"/>
                <a:sym typeface="Tahoma"/>
              </a:defRPr>
            </a:lvl1pPr>
          </a:lstStyle>
          <a:p>
            <a:pPr lvl="0">
              <a:defRPr b="0" sz="1800"/>
            </a:pPr>
            <a:r>
              <a:rPr b="1" sz="2400"/>
              <a:t>Goal Setting</a:t>
            </a:r>
          </a:p>
        </p:txBody>
      </p:sp>
      <p:grpSp>
        <p:nvGrpSpPr>
          <p:cNvPr id="281" name="Group 281"/>
          <p:cNvGrpSpPr/>
          <p:nvPr/>
        </p:nvGrpSpPr>
        <p:grpSpPr>
          <a:xfrm>
            <a:off x="3138449" y="452524"/>
            <a:ext cx="5762702" cy="673201"/>
            <a:chOff x="0" y="0"/>
            <a:chExt cx="5762700" cy="673199"/>
          </a:xfrm>
        </p:grpSpPr>
        <p:grpSp>
          <p:nvGrpSpPr>
            <p:cNvPr id="279" name="Group 279"/>
            <p:cNvGrpSpPr/>
            <p:nvPr/>
          </p:nvGrpSpPr>
          <p:grpSpPr>
            <a:xfrm>
              <a:off x="0" y="0"/>
              <a:ext cx="5408851" cy="673200"/>
              <a:chOff x="0" y="0"/>
              <a:chExt cx="5408850" cy="673199"/>
            </a:xfrm>
          </p:grpSpPr>
          <p:pic>
            <p:nvPicPr>
              <p:cNvPr id="271" name="image2.jpg"/>
              <p:cNvPicPr/>
              <p:nvPr/>
            </p:nvPicPr>
            <p:blipFill>
              <a:blip r:embed="rId2">
                <a:extLst/>
              </a:blip>
              <a:stretch>
                <a:fillRect/>
              </a:stretch>
            </p:blipFill>
            <p:spPr>
              <a:xfrm>
                <a:off x="2514975" y="0"/>
                <a:ext cx="804901" cy="673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72" name="image3.png"/>
              <p:cNvPicPr/>
              <p:nvPr/>
            </p:nvPicPr>
            <p:blipFill>
              <a:blip r:embed="rId3">
                <a:extLst/>
              </a:blip>
              <a:stretch>
                <a:fillRect/>
              </a:stretch>
            </p:blipFill>
            <p:spPr>
              <a:xfrm>
                <a:off x="1593950"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73" name="image3.png"/>
              <p:cNvPicPr/>
              <p:nvPr/>
            </p:nvPicPr>
            <p:blipFill>
              <a:blip r:embed="rId3">
                <a:extLst/>
              </a:blip>
              <a:stretch>
                <a:fillRect/>
              </a:stretch>
            </p:blipFill>
            <p:spPr>
              <a:xfrm>
                <a:off x="8895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74" name="image3.png"/>
              <p:cNvPicPr/>
              <p:nvPr/>
            </p:nvPicPr>
            <p:blipFill>
              <a:blip r:embed="rId3">
                <a:extLst/>
              </a:blip>
              <a:stretch>
                <a:fillRect/>
              </a:stretch>
            </p:blipFill>
            <p:spPr>
              <a:xfrm>
                <a:off x="34980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75" name="image3.png"/>
              <p:cNvPicPr/>
              <p:nvPr/>
            </p:nvPicPr>
            <p:blipFill>
              <a:blip r:embed="rId3">
                <a:extLst/>
              </a:blip>
              <a:stretch>
                <a:fillRect/>
              </a:stretch>
            </p:blipFill>
            <p:spPr>
              <a:xfrm>
                <a:off x="3585775"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76" name="image3.png"/>
              <p:cNvPicPr/>
              <p:nvPr/>
            </p:nvPicPr>
            <p:blipFill>
              <a:blip r:embed="rId3">
                <a:extLst/>
              </a:blip>
              <a:stretch>
                <a:fillRect/>
              </a:stretch>
            </p:blipFill>
            <p:spPr>
              <a:xfrm>
                <a:off x="44020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77" name="image3.png"/>
              <p:cNvPicPr/>
              <p:nvPr/>
            </p:nvPicPr>
            <p:blipFill>
              <a:blip r:embed="rId3">
                <a:extLst/>
              </a:blip>
              <a:stretch>
                <a:fillRect/>
              </a:stretch>
            </p:blipFill>
            <p:spPr>
              <a:xfrm>
                <a:off x="510645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78" name="image3.png"/>
              <p:cNvPicPr/>
              <p:nvPr/>
            </p:nvPicPr>
            <p:blipFill>
              <a:blip r:embed="rId3">
                <a:extLst/>
              </a:blip>
              <a:stretch>
                <a:fillRect/>
              </a:stretch>
            </p:blipFill>
            <p:spPr>
              <a:xfrm>
                <a:off x="-1" y="244349"/>
                <a:ext cx="162002"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pic>
          <p:nvPicPr>
            <p:cNvPr id="280" name="image3.png"/>
            <p:cNvPicPr/>
            <p:nvPr/>
          </p:nvPicPr>
          <p:blipFill>
            <a:blip r:embed="rId3">
              <a:extLst/>
            </a:blip>
            <a:stretch>
              <a:fillRect/>
            </a:stretch>
          </p:blipFill>
          <p:spPr>
            <a:xfrm>
              <a:off x="5600700" y="244349"/>
              <a:ext cx="162001"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sp>
        <p:nvSpPr>
          <p:cNvPr id="282" name="Shape 282"/>
          <p:cNvSpPr/>
          <p:nvPr/>
        </p:nvSpPr>
        <p:spPr>
          <a:xfrm rot="16200000">
            <a:off x="-1695450" y="2707349"/>
            <a:ext cx="5429101" cy="7289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b="1" sz="3600">
                <a:solidFill>
                  <a:srgbClr val="434343"/>
                </a:solidFill>
                <a:latin typeface="Tahoma"/>
                <a:ea typeface="Tahoma"/>
                <a:cs typeface="Tahoma"/>
                <a:sym typeface="Tahoma"/>
              </a:defRPr>
            </a:lvl1pPr>
          </a:lstStyle>
          <a:p>
            <a:pPr lvl="0">
              <a:defRPr b="0" sz="1800">
                <a:solidFill>
                  <a:srgbClr val="000000"/>
                </a:solidFill>
              </a:defRPr>
            </a:pPr>
            <a:r>
              <a:rPr b="1" sz="3600">
                <a:solidFill>
                  <a:srgbClr val="434343"/>
                </a:solidFill>
              </a:rPr>
              <a:t>Goal must be Smart </a:t>
            </a:r>
          </a:p>
        </p:txBody>
      </p:sp>
      <p:pic>
        <p:nvPicPr>
          <p:cNvPr id="283" name="image9.png"/>
          <p:cNvPicPr/>
          <p:nvPr/>
        </p:nvPicPr>
        <p:blipFill>
          <a:blip r:embed="rId4">
            <a:extLst/>
          </a:blip>
          <a:stretch>
            <a:fillRect/>
          </a:stretch>
        </p:blipFill>
        <p:spPr>
          <a:xfrm>
            <a:off x="2133600" y="1905000"/>
            <a:ext cx="8420100" cy="3625301"/>
          </a:xfrm>
          <a:prstGeom prst="rect">
            <a:avLst/>
          </a:prstGeom>
          <a:ln w="12700">
            <a:miter lim="400000"/>
          </a:ln>
        </p:spPr>
      </p:pic>
      <p:pic>
        <p:nvPicPr>
          <p:cNvPr id="284" name="image10.jpg" descr="F:\Shajal\ART OF LIVING - LESSONs Desk\slate-blackboard-questions-1_800x647.jpg"/>
          <p:cNvPicPr/>
          <p:nvPr/>
        </p:nvPicPr>
        <p:blipFill>
          <a:blip r:embed="rId5">
            <a:extLst/>
          </a:blip>
          <a:stretch>
            <a:fillRect/>
          </a:stretch>
        </p:blipFill>
        <p:spPr>
          <a:xfrm>
            <a:off x="1752600" y="4724400"/>
            <a:ext cx="2209800" cy="1785105"/>
          </a:xfrm>
          <a:prstGeom prst="rect">
            <a:avLst/>
          </a:prstGeom>
          <a:ln w="12700">
            <a:miter lim="400000"/>
          </a:ln>
        </p:spPr>
      </p:pic>
      <p:sp>
        <p:nvSpPr>
          <p:cNvPr id="285" name="Shape 285"/>
          <p:cNvSpPr/>
          <p:nvPr/>
        </p:nvSpPr>
        <p:spPr>
          <a:xfrm>
            <a:off x="2362200" y="6018529"/>
            <a:ext cx="2438400" cy="4597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2400">
                <a:latin typeface="Tahoma"/>
                <a:ea typeface="Tahoma"/>
                <a:cs typeface="Tahoma"/>
                <a:sym typeface="Tahoma"/>
              </a:defRPr>
            </a:lvl1pPr>
          </a:lstStyle>
          <a:p>
            <a:pPr lvl="0">
              <a:defRPr b="0" sz="1800"/>
            </a:pPr>
            <a:r>
              <a:rPr b="1" sz="2400"/>
              <a:t>5W1H</a:t>
            </a:r>
          </a:p>
        </p:txBody>
      </p:sp>
      <p:sp>
        <p:nvSpPr>
          <p:cNvPr id="286" name="Shape 286"/>
          <p:cNvSpPr/>
          <p:nvPr/>
        </p:nvSpPr>
        <p:spPr>
          <a:xfrm rot="20103878">
            <a:off x="9566068" y="2528435"/>
            <a:ext cx="2106273" cy="4597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2400">
                <a:solidFill>
                  <a:srgbClr val="595959"/>
                </a:solidFill>
                <a:latin typeface="Tahoma"/>
                <a:ea typeface="Tahoma"/>
                <a:cs typeface="Tahoma"/>
                <a:sym typeface="Tahoma"/>
              </a:defRPr>
            </a:lvl1pPr>
          </a:lstStyle>
          <a:p>
            <a:pPr lvl="0">
              <a:defRPr b="0" sz="1800">
                <a:solidFill>
                  <a:srgbClr val="000000"/>
                </a:solidFill>
              </a:defRPr>
            </a:pPr>
            <a:r>
              <a:rPr b="1" sz="2400">
                <a:solidFill>
                  <a:srgbClr val="595959"/>
                </a:solidFill>
              </a:rPr>
              <a:t>TEST</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8" name="Shape 288"/>
          <p:cNvSpPr/>
          <p:nvPr/>
        </p:nvSpPr>
        <p:spPr>
          <a:xfrm>
            <a:off x="0" y="1370329"/>
            <a:ext cx="12192000" cy="4597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2400">
                <a:latin typeface="Tahoma"/>
                <a:ea typeface="Tahoma"/>
                <a:cs typeface="Tahoma"/>
                <a:sym typeface="Tahoma"/>
              </a:defRPr>
            </a:lvl1pPr>
          </a:lstStyle>
          <a:p>
            <a:pPr lvl="0">
              <a:defRPr b="0" sz="1800"/>
            </a:pPr>
            <a:r>
              <a:rPr b="1" sz="2400"/>
              <a:t>Goal Setting</a:t>
            </a:r>
          </a:p>
        </p:txBody>
      </p:sp>
      <p:grpSp>
        <p:nvGrpSpPr>
          <p:cNvPr id="299" name="Group 299"/>
          <p:cNvGrpSpPr/>
          <p:nvPr/>
        </p:nvGrpSpPr>
        <p:grpSpPr>
          <a:xfrm>
            <a:off x="3138449" y="452524"/>
            <a:ext cx="5762702" cy="673201"/>
            <a:chOff x="0" y="0"/>
            <a:chExt cx="5762700" cy="673199"/>
          </a:xfrm>
        </p:grpSpPr>
        <p:grpSp>
          <p:nvGrpSpPr>
            <p:cNvPr id="297" name="Group 297"/>
            <p:cNvGrpSpPr/>
            <p:nvPr/>
          </p:nvGrpSpPr>
          <p:grpSpPr>
            <a:xfrm>
              <a:off x="0" y="0"/>
              <a:ext cx="5408851" cy="673200"/>
              <a:chOff x="0" y="0"/>
              <a:chExt cx="5408850" cy="673199"/>
            </a:xfrm>
          </p:grpSpPr>
          <p:pic>
            <p:nvPicPr>
              <p:cNvPr id="289" name="image2.jpg"/>
              <p:cNvPicPr/>
              <p:nvPr/>
            </p:nvPicPr>
            <p:blipFill>
              <a:blip r:embed="rId2">
                <a:extLst/>
              </a:blip>
              <a:stretch>
                <a:fillRect/>
              </a:stretch>
            </p:blipFill>
            <p:spPr>
              <a:xfrm>
                <a:off x="2514975" y="0"/>
                <a:ext cx="804901" cy="673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90" name="image3.png"/>
              <p:cNvPicPr/>
              <p:nvPr/>
            </p:nvPicPr>
            <p:blipFill>
              <a:blip r:embed="rId3">
                <a:extLst/>
              </a:blip>
              <a:stretch>
                <a:fillRect/>
              </a:stretch>
            </p:blipFill>
            <p:spPr>
              <a:xfrm>
                <a:off x="1593950"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91" name="image3.png"/>
              <p:cNvPicPr/>
              <p:nvPr/>
            </p:nvPicPr>
            <p:blipFill>
              <a:blip r:embed="rId3">
                <a:extLst/>
              </a:blip>
              <a:stretch>
                <a:fillRect/>
              </a:stretch>
            </p:blipFill>
            <p:spPr>
              <a:xfrm>
                <a:off x="8895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92" name="image3.png"/>
              <p:cNvPicPr/>
              <p:nvPr/>
            </p:nvPicPr>
            <p:blipFill>
              <a:blip r:embed="rId3">
                <a:extLst/>
              </a:blip>
              <a:stretch>
                <a:fillRect/>
              </a:stretch>
            </p:blipFill>
            <p:spPr>
              <a:xfrm>
                <a:off x="34980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93" name="image3.png"/>
              <p:cNvPicPr/>
              <p:nvPr/>
            </p:nvPicPr>
            <p:blipFill>
              <a:blip r:embed="rId3">
                <a:extLst/>
              </a:blip>
              <a:stretch>
                <a:fillRect/>
              </a:stretch>
            </p:blipFill>
            <p:spPr>
              <a:xfrm>
                <a:off x="3585775"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94" name="image3.png"/>
              <p:cNvPicPr/>
              <p:nvPr/>
            </p:nvPicPr>
            <p:blipFill>
              <a:blip r:embed="rId3">
                <a:extLst/>
              </a:blip>
              <a:stretch>
                <a:fillRect/>
              </a:stretch>
            </p:blipFill>
            <p:spPr>
              <a:xfrm>
                <a:off x="44020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95" name="image3.png"/>
              <p:cNvPicPr/>
              <p:nvPr/>
            </p:nvPicPr>
            <p:blipFill>
              <a:blip r:embed="rId3">
                <a:extLst/>
              </a:blip>
              <a:stretch>
                <a:fillRect/>
              </a:stretch>
            </p:blipFill>
            <p:spPr>
              <a:xfrm>
                <a:off x="510645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96" name="image3.png"/>
              <p:cNvPicPr/>
              <p:nvPr/>
            </p:nvPicPr>
            <p:blipFill>
              <a:blip r:embed="rId3">
                <a:extLst/>
              </a:blip>
              <a:stretch>
                <a:fillRect/>
              </a:stretch>
            </p:blipFill>
            <p:spPr>
              <a:xfrm>
                <a:off x="-1" y="244349"/>
                <a:ext cx="162002"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pic>
          <p:nvPicPr>
            <p:cNvPr id="298" name="image3.png"/>
            <p:cNvPicPr/>
            <p:nvPr/>
          </p:nvPicPr>
          <p:blipFill>
            <a:blip r:embed="rId3">
              <a:extLst/>
            </a:blip>
            <a:stretch>
              <a:fillRect/>
            </a:stretch>
          </p:blipFill>
          <p:spPr>
            <a:xfrm>
              <a:off x="5600700" y="244349"/>
              <a:ext cx="162001"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sp>
        <p:nvSpPr>
          <p:cNvPr id="300" name="Shape 300"/>
          <p:cNvSpPr/>
          <p:nvPr/>
        </p:nvSpPr>
        <p:spPr>
          <a:xfrm rot="16200000">
            <a:off x="-1695450" y="2707349"/>
            <a:ext cx="5429101" cy="7289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b="1" sz="3600">
                <a:solidFill>
                  <a:srgbClr val="434343"/>
                </a:solidFill>
                <a:latin typeface="Tahoma"/>
                <a:ea typeface="Tahoma"/>
                <a:cs typeface="Tahoma"/>
                <a:sym typeface="Tahoma"/>
              </a:defRPr>
            </a:lvl1pPr>
          </a:lstStyle>
          <a:p>
            <a:pPr lvl="0">
              <a:defRPr b="0" sz="1800">
                <a:solidFill>
                  <a:srgbClr val="000000"/>
                </a:solidFill>
              </a:defRPr>
            </a:pPr>
            <a:r>
              <a:rPr b="1" sz="3600">
                <a:solidFill>
                  <a:srgbClr val="434343"/>
                </a:solidFill>
              </a:rPr>
              <a:t>Goal must be Smart </a:t>
            </a:r>
          </a:p>
        </p:txBody>
      </p:sp>
      <p:pic>
        <p:nvPicPr>
          <p:cNvPr id="301" name="image11.png"/>
          <p:cNvPicPr/>
          <p:nvPr/>
        </p:nvPicPr>
        <p:blipFill>
          <a:blip r:embed="rId4">
            <a:extLst/>
          </a:blip>
          <a:stretch>
            <a:fillRect/>
          </a:stretch>
        </p:blipFill>
        <p:spPr>
          <a:xfrm>
            <a:off x="1905000" y="76200"/>
            <a:ext cx="8439150" cy="6477000"/>
          </a:xfrm>
          <a:prstGeom prst="rect">
            <a:avLst/>
          </a:prstGeom>
          <a:ln w="12700">
            <a:miter lim="400000"/>
          </a:ln>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03" name="image12.jpg" descr="F:\Shajal\ART OF LIVING - LESSONs Desk\risk-management-framework-article.jpg"/>
          <p:cNvPicPr/>
          <p:nvPr/>
        </p:nvPicPr>
        <p:blipFill>
          <a:blip r:embed="rId2">
            <a:extLst/>
          </a:blip>
          <a:stretch>
            <a:fillRect/>
          </a:stretch>
        </p:blipFill>
        <p:spPr>
          <a:xfrm>
            <a:off x="0" y="0"/>
            <a:ext cx="12192000" cy="6858001"/>
          </a:xfrm>
          <a:prstGeom prst="rect">
            <a:avLst/>
          </a:prstGeom>
          <a:ln w="12700">
            <a:miter lim="400000"/>
          </a:ln>
        </p:spPr>
      </p:pic>
      <p:sp>
        <p:nvSpPr>
          <p:cNvPr id="304" name="Shape 304"/>
          <p:cNvSpPr/>
          <p:nvPr/>
        </p:nvSpPr>
        <p:spPr>
          <a:xfrm>
            <a:off x="4343400" y="913129"/>
            <a:ext cx="5105400" cy="4597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2400">
                <a:solidFill>
                  <a:srgbClr val="FFFFFF"/>
                </a:solidFill>
                <a:latin typeface="Tahoma"/>
                <a:ea typeface="Tahoma"/>
                <a:cs typeface="Tahoma"/>
                <a:sym typeface="Tahoma"/>
              </a:defRPr>
            </a:lvl1pPr>
          </a:lstStyle>
          <a:p>
            <a:pPr lvl="0">
              <a:defRPr b="0" sz="1800">
                <a:solidFill>
                  <a:srgbClr val="000000"/>
                </a:solidFill>
              </a:defRPr>
            </a:pPr>
            <a:r>
              <a:rPr b="1" sz="2400">
                <a:solidFill>
                  <a:srgbClr val="FFFFFF"/>
                </a:solidFill>
              </a:rPr>
              <a:t>RISK REGISTER</a:t>
            </a:r>
          </a:p>
        </p:txBody>
      </p:sp>
      <p:grpSp>
        <p:nvGrpSpPr>
          <p:cNvPr id="315" name="Group 315"/>
          <p:cNvGrpSpPr/>
          <p:nvPr/>
        </p:nvGrpSpPr>
        <p:grpSpPr>
          <a:xfrm>
            <a:off x="2971800" y="6032400"/>
            <a:ext cx="5762701" cy="673200"/>
            <a:chOff x="0" y="0"/>
            <a:chExt cx="5762700" cy="673199"/>
          </a:xfrm>
        </p:grpSpPr>
        <p:grpSp>
          <p:nvGrpSpPr>
            <p:cNvPr id="313" name="Group 313"/>
            <p:cNvGrpSpPr/>
            <p:nvPr/>
          </p:nvGrpSpPr>
          <p:grpSpPr>
            <a:xfrm>
              <a:off x="0" y="0"/>
              <a:ext cx="5408851" cy="673200"/>
              <a:chOff x="0" y="0"/>
              <a:chExt cx="5408850" cy="673199"/>
            </a:xfrm>
          </p:grpSpPr>
          <p:pic>
            <p:nvPicPr>
              <p:cNvPr id="305" name="image2.jpg"/>
              <p:cNvPicPr/>
              <p:nvPr/>
            </p:nvPicPr>
            <p:blipFill>
              <a:blip r:embed="rId3">
                <a:extLst/>
              </a:blip>
              <a:stretch>
                <a:fillRect/>
              </a:stretch>
            </p:blipFill>
            <p:spPr>
              <a:xfrm>
                <a:off x="2514975" y="0"/>
                <a:ext cx="804901" cy="673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306" name="image3.png"/>
              <p:cNvPicPr/>
              <p:nvPr/>
            </p:nvPicPr>
            <p:blipFill>
              <a:blip r:embed="rId4">
                <a:extLst/>
              </a:blip>
              <a:stretch>
                <a:fillRect/>
              </a:stretch>
            </p:blipFill>
            <p:spPr>
              <a:xfrm>
                <a:off x="1593950"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307" name="image3.png"/>
              <p:cNvPicPr/>
              <p:nvPr/>
            </p:nvPicPr>
            <p:blipFill>
              <a:blip r:embed="rId4">
                <a:extLst/>
              </a:blip>
              <a:stretch>
                <a:fillRect/>
              </a:stretch>
            </p:blipFill>
            <p:spPr>
              <a:xfrm>
                <a:off x="8895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308" name="image3.png"/>
              <p:cNvPicPr/>
              <p:nvPr/>
            </p:nvPicPr>
            <p:blipFill>
              <a:blip r:embed="rId4">
                <a:extLst/>
              </a:blip>
              <a:stretch>
                <a:fillRect/>
              </a:stretch>
            </p:blipFill>
            <p:spPr>
              <a:xfrm>
                <a:off x="34980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309" name="image3.png"/>
              <p:cNvPicPr/>
              <p:nvPr/>
            </p:nvPicPr>
            <p:blipFill>
              <a:blip r:embed="rId4">
                <a:extLst/>
              </a:blip>
              <a:stretch>
                <a:fillRect/>
              </a:stretch>
            </p:blipFill>
            <p:spPr>
              <a:xfrm>
                <a:off x="3585775"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310" name="image3.png"/>
              <p:cNvPicPr/>
              <p:nvPr/>
            </p:nvPicPr>
            <p:blipFill>
              <a:blip r:embed="rId4">
                <a:extLst/>
              </a:blip>
              <a:stretch>
                <a:fillRect/>
              </a:stretch>
            </p:blipFill>
            <p:spPr>
              <a:xfrm>
                <a:off x="44020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311" name="image3.png"/>
              <p:cNvPicPr/>
              <p:nvPr/>
            </p:nvPicPr>
            <p:blipFill>
              <a:blip r:embed="rId4">
                <a:extLst/>
              </a:blip>
              <a:stretch>
                <a:fillRect/>
              </a:stretch>
            </p:blipFill>
            <p:spPr>
              <a:xfrm>
                <a:off x="510645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312" name="image3.png"/>
              <p:cNvPicPr/>
              <p:nvPr/>
            </p:nvPicPr>
            <p:blipFill>
              <a:blip r:embed="rId4">
                <a:extLst/>
              </a:blip>
              <a:stretch>
                <a:fillRect/>
              </a:stretch>
            </p:blipFill>
            <p:spPr>
              <a:xfrm>
                <a:off x="-1" y="244349"/>
                <a:ext cx="162002"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pic>
          <p:nvPicPr>
            <p:cNvPr id="314" name="image3.png"/>
            <p:cNvPicPr/>
            <p:nvPr/>
          </p:nvPicPr>
          <p:blipFill>
            <a:blip r:embed="rId4">
              <a:extLst/>
            </a:blip>
            <a:stretch>
              <a:fillRect/>
            </a:stretch>
          </p:blipFill>
          <p:spPr>
            <a:xfrm>
              <a:off x="5600700" y="244349"/>
              <a:ext cx="162001"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sp>
        <p:nvSpPr>
          <p:cNvPr id="316" name="Shape 316"/>
          <p:cNvSpPr/>
          <p:nvPr/>
        </p:nvSpPr>
        <p:spPr>
          <a:xfrm>
            <a:off x="0" y="3124200"/>
            <a:ext cx="12192000" cy="2514600"/>
          </a:xfrm>
          <a:prstGeom prst="rect">
            <a:avLst/>
          </a:prstGeom>
          <a:solidFill>
            <a:srgbClr val="000000">
              <a:alpha val="49000"/>
            </a:srgbClr>
          </a:solidFill>
          <a:ln w="12700">
            <a:miter lim="400000"/>
          </a:ln>
        </p:spPr>
        <p:txBody>
          <a:bodyPr lIns="0" tIns="0" rIns="0" bIns="0" anchor="ctr"/>
          <a:lstStyle/>
          <a:p>
            <a:pPr lvl="0" algn="ctr">
              <a:defRPr>
                <a:solidFill>
                  <a:srgbClr val="FFFFFF"/>
                </a:solidFill>
              </a:defRPr>
            </a:pPr>
          </a:p>
        </p:txBody>
      </p:sp>
      <p:sp>
        <p:nvSpPr>
          <p:cNvPr id="317" name="Shape 317"/>
          <p:cNvSpPr/>
          <p:nvPr/>
        </p:nvSpPr>
        <p:spPr>
          <a:xfrm>
            <a:off x="2362200" y="3235865"/>
            <a:ext cx="8077200" cy="221507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defRPr sz="1800"/>
            </a:pPr>
            <a:r>
              <a:rPr sz="2400">
                <a:solidFill>
                  <a:srgbClr val="FFFFFF"/>
                </a:solidFill>
              </a:rPr>
              <a:t>A </a:t>
            </a:r>
            <a:r>
              <a:rPr b="1" sz="2400">
                <a:solidFill>
                  <a:srgbClr val="FFFFFF"/>
                </a:solidFill>
              </a:rPr>
              <a:t>Risk Register </a:t>
            </a:r>
            <a:r>
              <a:rPr sz="2400">
                <a:solidFill>
                  <a:srgbClr val="FFFFFF"/>
                </a:solidFill>
              </a:rPr>
              <a:t>is a master document which is created during the early stages of your career plan. </a:t>
            </a:r>
            <a:endParaRPr sz="2400">
              <a:solidFill>
                <a:srgbClr val="FFFFFF"/>
              </a:solidFill>
            </a:endParaRPr>
          </a:p>
          <a:p>
            <a:pPr lvl="0" algn="ctr">
              <a:defRPr sz="1800"/>
            </a:pPr>
            <a:endParaRPr sz="2400">
              <a:solidFill>
                <a:srgbClr val="FFFFFF"/>
              </a:solidFill>
            </a:endParaRPr>
          </a:p>
          <a:p>
            <a:pPr lvl="0" algn="ctr">
              <a:defRPr sz="1800"/>
            </a:pPr>
            <a:r>
              <a:rPr sz="2400">
                <a:solidFill>
                  <a:srgbClr val="FFFFFF"/>
                </a:solidFill>
              </a:rPr>
              <a:t>It is a tool that plays an important part in your </a:t>
            </a:r>
            <a:r>
              <a:rPr b="1" sz="2400">
                <a:solidFill>
                  <a:srgbClr val="FFFFFF"/>
                </a:solidFill>
              </a:rPr>
              <a:t>Risk</a:t>
            </a:r>
            <a:r>
              <a:rPr sz="2400">
                <a:solidFill>
                  <a:srgbClr val="FFFFFF"/>
                </a:solidFill>
              </a:rPr>
              <a:t> Management Plan, helping you to track issues and address problems as they arise.</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9" name="Shape 319"/>
          <p:cNvSpPr/>
          <p:nvPr/>
        </p:nvSpPr>
        <p:spPr>
          <a:xfrm>
            <a:off x="4343400" y="913129"/>
            <a:ext cx="5105400" cy="4597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2400">
                <a:solidFill>
                  <a:srgbClr val="FFFFFF"/>
                </a:solidFill>
                <a:latin typeface="Tahoma"/>
                <a:ea typeface="Tahoma"/>
                <a:cs typeface="Tahoma"/>
                <a:sym typeface="Tahoma"/>
              </a:defRPr>
            </a:lvl1pPr>
          </a:lstStyle>
          <a:p>
            <a:pPr lvl="0">
              <a:defRPr b="0" sz="1800">
                <a:solidFill>
                  <a:srgbClr val="000000"/>
                </a:solidFill>
              </a:defRPr>
            </a:pPr>
            <a:r>
              <a:rPr b="1" sz="2400">
                <a:solidFill>
                  <a:srgbClr val="FFFFFF"/>
                </a:solidFill>
              </a:rPr>
              <a:t>RISK REGISTER</a:t>
            </a:r>
          </a:p>
        </p:txBody>
      </p:sp>
      <p:grpSp>
        <p:nvGrpSpPr>
          <p:cNvPr id="330" name="Group 330"/>
          <p:cNvGrpSpPr/>
          <p:nvPr/>
        </p:nvGrpSpPr>
        <p:grpSpPr>
          <a:xfrm>
            <a:off x="3152700" y="609600"/>
            <a:ext cx="5762701" cy="673200"/>
            <a:chOff x="0" y="0"/>
            <a:chExt cx="5762700" cy="673199"/>
          </a:xfrm>
        </p:grpSpPr>
        <p:grpSp>
          <p:nvGrpSpPr>
            <p:cNvPr id="328" name="Group 328"/>
            <p:cNvGrpSpPr/>
            <p:nvPr/>
          </p:nvGrpSpPr>
          <p:grpSpPr>
            <a:xfrm>
              <a:off x="0" y="0"/>
              <a:ext cx="5408851" cy="673200"/>
              <a:chOff x="0" y="0"/>
              <a:chExt cx="5408850" cy="673199"/>
            </a:xfrm>
          </p:grpSpPr>
          <p:pic>
            <p:nvPicPr>
              <p:cNvPr id="320" name="image2.jpg"/>
              <p:cNvPicPr/>
              <p:nvPr/>
            </p:nvPicPr>
            <p:blipFill>
              <a:blip r:embed="rId2">
                <a:extLst/>
              </a:blip>
              <a:stretch>
                <a:fillRect/>
              </a:stretch>
            </p:blipFill>
            <p:spPr>
              <a:xfrm>
                <a:off x="2514975" y="0"/>
                <a:ext cx="804901" cy="673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321" name="image3.png"/>
              <p:cNvPicPr/>
              <p:nvPr/>
            </p:nvPicPr>
            <p:blipFill>
              <a:blip r:embed="rId3">
                <a:extLst/>
              </a:blip>
              <a:stretch>
                <a:fillRect/>
              </a:stretch>
            </p:blipFill>
            <p:spPr>
              <a:xfrm>
                <a:off x="1593950"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322" name="image3.png"/>
              <p:cNvPicPr/>
              <p:nvPr/>
            </p:nvPicPr>
            <p:blipFill>
              <a:blip r:embed="rId3">
                <a:extLst/>
              </a:blip>
              <a:stretch>
                <a:fillRect/>
              </a:stretch>
            </p:blipFill>
            <p:spPr>
              <a:xfrm>
                <a:off x="8895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323" name="image3.png"/>
              <p:cNvPicPr/>
              <p:nvPr/>
            </p:nvPicPr>
            <p:blipFill>
              <a:blip r:embed="rId3">
                <a:extLst/>
              </a:blip>
              <a:stretch>
                <a:fillRect/>
              </a:stretch>
            </p:blipFill>
            <p:spPr>
              <a:xfrm>
                <a:off x="34980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324" name="image3.png"/>
              <p:cNvPicPr/>
              <p:nvPr/>
            </p:nvPicPr>
            <p:blipFill>
              <a:blip r:embed="rId3">
                <a:extLst/>
              </a:blip>
              <a:stretch>
                <a:fillRect/>
              </a:stretch>
            </p:blipFill>
            <p:spPr>
              <a:xfrm>
                <a:off x="3585775"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325" name="image3.png"/>
              <p:cNvPicPr/>
              <p:nvPr/>
            </p:nvPicPr>
            <p:blipFill>
              <a:blip r:embed="rId3">
                <a:extLst/>
              </a:blip>
              <a:stretch>
                <a:fillRect/>
              </a:stretch>
            </p:blipFill>
            <p:spPr>
              <a:xfrm>
                <a:off x="44020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326" name="image3.png"/>
              <p:cNvPicPr/>
              <p:nvPr/>
            </p:nvPicPr>
            <p:blipFill>
              <a:blip r:embed="rId3">
                <a:extLst/>
              </a:blip>
              <a:stretch>
                <a:fillRect/>
              </a:stretch>
            </p:blipFill>
            <p:spPr>
              <a:xfrm>
                <a:off x="510645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327" name="image3.png"/>
              <p:cNvPicPr/>
              <p:nvPr/>
            </p:nvPicPr>
            <p:blipFill>
              <a:blip r:embed="rId3">
                <a:extLst/>
              </a:blip>
              <a:stretch>
                <a:fillRect/>
              </a:stretch>
            </p:blipFill>
            <p:spPr>
              <a:xfrm>
                <a:off x="-1" y="244349"/>
                <a:ext cx="162002"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pic>
          <p:nvPicPr>
            <p:cNvPr id="329" name="image3.png"/>
            <p:cNvPicPr/>
            <p:nvPr/>
          </p:nvPicPr>
          <p:blipFill>
            <a:blip r:embed="rId3">
              <a:extLst/>
            </a:blip>
            <a:stretch>
              <a:fillRect/>
            </a:stretch>
          </p:blipFill>
          <p:spPr>
            <a:xfrm>
              <a:off x="5600700" y="244349"/>
              <a:ext cx="162001"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pic>
        <p:nvPicPr>
          <p:cNvPr id="331" name="image13.png" descr="C:\Users\DIU\Desktop\Untitled.png"/>
          <p:cNvPicPr/>
          <p:nvPr/>
        </p:nvPicPr>
        <p:blipFill>
          <a:blip r:embed="rId4">
            <a:extLst/>
          </a:blip>
          <a:stretch>
            <a:fillRect/>
          </a:stretch>
        </p:blipFill>
        <p:spPr>
          <a:xfrm>
            <a:off x="457200" y="2308867"/>
            <a:ext cx="11425468" cy="2491733"/>
          </a:xfrm>
          <a:prstGeom prst="rect">
            <a:avLst/>
          </a:prstGeom>
          <a:ln w="12700">
            <a:miter lim="400000"/>
          </a:ln>
        </p:spPr>
      </p:pic>
      <p:sp>
        <p:nvSpPr>
          <p:cNvPr id="332" name="Shape 332"/>
          <p:cNvSpPr/>
          <p:nvPr/>
        </p:nvSpPr>
        <p:spPr>
          <a:xfrm>
            <a:off x="0" y="1751329"/>
            <a:ext cx="12192000" cy="4597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2400">
                <a:latin typeface="Tahoma"/>
                <a:ea typeface="Tahoma"/>
                <a:cs typeface="Tahoma"/>
                <a:sym typeface="Tahoma"/>
              </a:defRPr>
            </a:lvl1pPr>
          </a:lstStyle>
          <a:p>
            <a:pPr lvl="0">
              <a:defRPr b="0" sz="1800"/>
            </a:pPr>
            <a:r>
              <a:rPr b="1" sz="2400"/>
              <a:t>Example of a RISK REGISTER to plan a party</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36" name="Group 336"/>
          <p:cNvGrpSpPr/>
          <p:nvPr/>
        </p:nvGrpSpPr>
        <p:grpSpPr>
          <a:xfrm>
            <a:off x="4800600" y="2133600"/>
            <a:ext cx="2514600" cy="898501"/>
            <a:chOff x="0" y="0"/>
            <a:chExt cx="2514600" cy="898500"/>
          </a:xfrm>
        </p:grpSpPr>
        <p:sp>
          <p:nvSpPr>
            <p:cNvPr id="334" name="Shape 334"/>
            <p:cNvSpPr/>
            <p:nvPr/>
          </p:nvSpPr>
          <p:spPr>
            <a:xfrm>
              <a:off x="0" y="-1"/>
              <a:ext cx="2514600" cy="898502"/>
            </a:xfrm>
            <a:prstGeom prst="rect">
              <a:avLst/>
            </a:prstGeom>
            <a:solidFill>
              <a:srgbClr val="FFFFFF"/>
            </a:solidFill>
            <a:ln w="9525" cap="flat">
              <a:solidFill>
                <a:srgbClr val="000000"/>
              </a:solidFill>
              <a:prstDash val="solid"/>
              <a:miter lim="8000"/>
            </a:ln>
            <a:effectLst/>
          </p:spPr>
          <p:txBody>
            <a:bodyPr wrap="square" lIns="0" tIns="0" rIns="0" bIns="0" numCol="1" anchor="ctr">
              <a:noAutofit/>
            </a:bodyPr>
            <a:lstStyle/>
            <a:p>
              <a:pPr lvl="0" algn="ctr"/>
            </a:p>
          </p:txBody>
        </p:sp>
        <p:sp>
          <p:nvSpPr>
            <p:cNvPr id="335" name="Shape 335"/>
            <p:cNvSpPr/>
            <p:nvPr/>
          </p:nvSpPr>
          <p:spPr>
            <a:xfrm>
              <a:off x="0" y="160735"/>
              <a:ext cx="2514600" cy="5770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gn="ctr">
                <a:defRPr sz="1800"/>
              </a:pPr>
              <a:r>
                <a:rPr b="1" sz="1600" u="sng">
                  <a:latin typeface="Times New Roman"/>
                  <a:ea typeface="Times New Roman"/>
                  <a:cs typeface="Times New Roman"/>
                  <a:sym typeface="Times New Roman"/>
                </a:rPr>
                <a:t>Your Interests</a:t>
              </a:r>
              <a:endParaRPr b="1" sz="1600" u="sng">
                <a:latin typeface="Times New Roman"/>
                <a:ea typeface="Times New Roman"/>
                <a:cs typeface="Times New Roman"/>
                <a:sym typeface="Times New Roman"/>
              </a:endParaRPr>
            </a:p>
            <a:p>
              <a:pPr lvl="0" algn="ctr">
                <a:defRPr sz="1800"/>
              </a:pPr>
              <a:r>
                <a:rPr sz="1600">
                  <a:latin typeface="Times New Roman"/>
                  <a:ea typeface="Times New Roman"/>
                  <a:cs typeface="Times New Roman"/>
                  <a:sym typeface="Times New Roman"/>
                </a:rPr>
                <a:t>(e.g., people, math, science)</a:t>
              </a:r>
              <a:r>
                <a:rPr>
                  <a:latin typeface="Times New Roman"/>
                  <a:ea typeface="Times New Roman"/>
                  <a:cs typeface="Times New Roman"/>
                  <a:sym typeface="Times New Roman"/>
                </a:rPr>
                <a:t> </a:t>
              </a:r>
            </a:p>
          </p:txBody>
        </p:sp>
      </p:grpSp>
      <p:grpSp>
        <p:nvGrpSpPr>
          <p:cNvPr id="339" name="Group 339"/>
          <p:cNvGrpSpPr/>
          <p:nvPr/>
        </p:nvGrpSpPr>
        <p:grpSpPr>
          <a:xfrm>
            <a:off x="4724400" y="3083335"/>
            <a:ext cx="2578200" cy="1148530"/>
            <a:chOff x="0" y="0"/>
            <a:chExt cx="2578199" cy="1148528"/>
          </a:xfrm>
        </p:grpSpPr>
        <p:sp>
          <p:nvSpPr>
            <p:cNvPr id="337" name="Shape 337"/>
            <p:cNvSpPr/>
            <p:nvPr/>
          </p:nvSpPr>
          <p:spPr>
            <a:xfrm>
              <a:off x="0" y="193264"/>
              <a:ext cx="2578200" cy="7620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9525" cap="flat">
              <a:solidFill>
                <a:srgbClr val="000000"/>
              </a:solidFill>
              <a:prstDash val="solid"/>
              <a:round/>
            </a:ln>
            <a:effectLst/>
          </p:spPr>
          <p:txBody>
            <a:bodyPr wrap="square" lIns="0" tIns="0" rIns="0" bIns="0" numCol="1" anchor="ctr">
              <a:noAutofit/>
            </a:bodyPr>
            <a:lstStyle/>
            <a:p>
              <a:pPr lvl="0" algn="ctr">
                <a:defRPr sz="1800">
                  <a:latin typeface="Times New Roman"/>
                  <a:ea typeface="Times New Roman"/>
                  <a:cs typeface="Times New Roman"/>
                  <a:sym typeface="Times New Roman"/>
                </a:defRPr>
              </a:pPr>
            </a:p>
          </p:txBody>
        </p:sp>
        <p:sp>
          <p:nvSpPr>
            <p:cNvPr id="338" name="Shape 338"/>
            <p:cNvSpPr/>
            <p:nvPr/>
          </p:nvSpPr>
          <p:spPr>
            <a:xfrm>
              <a:off x="377569" y="0"/>
              <a:ext cx="1823062" cy="11485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gn="ctr">
                <a:defRPr sz="1800"/>
              </a:pPr>
              <a:endParaRPr b="1">
                <a:latin typeface="Times New Roman"/>
                <a:ea typeface="Times New Roman"/>
                <a:cs typeface="Times New Roman"/>
                <a:sym typeface="Times New Roman"/>
              </a:endParaRPr>
            </a:p>
            <a:p>
              <a:pPr lvl="0" algn="ctr">
                <a:defRPr sz="1800"/>
              </a:pPr>
              <a:r>
                <a:rPr b="1">
                  <a:latin typeface="Times New Roman"/>
                  <a:ea typeface="Times New Roman"/>
                  <a:cs typeface="Times New Roman"/>
                  <a:sym typeface="Times New Roman"/>
                </a:rPr>
                <a:t>Identify Career</a:t>
              </a:r>
              <a:endParaRPr b="1">
                <a:latin typeface="Times New Roman"/>
                <a:ea typeface="Times New Roman"/>
                <a:cs typeface="Times New Roman"/>
                <a:sym typeface="Times New Roman"/>
              </a:endParaRPr>
            </a:p>
            <a:p>
              <a:pPr lvl="0" algn="ctr">
                <a:defRPr sz="1800"/>
              </a:pPr>
              <a:r>
                <a:rPr b="1">
                  <a:latin typeface="Times New Roman"/>
                  <a:ea typeface="Times New Roman"/>
                  <a:cs typeface="Times New Roman"/>
                  <a:sym typeface="Times New Roman"/>
                </a:rPr>
                <a:t>Possibilities</a:t>
              </a:r>
              <a:r>
                <a:rPr>
                  <a:latin typeface="Times New Roman"/>
                  <a:ea typeface="Times New Roman"/>
                  <a:cs typeface="Times New Roman"/>
                  <a:sym typeface="Times New Roman"/>
                </a:rPr>
                <a:t> </a:t>
              </a:r>
              <a:endParaRPr>
                <a:latin typeface="Times New Roman"/>
                <a:ea typeface="Times New Roman"/>
                <a:cs typeface="Times New Roman"/>
                <a:sym typeface="Times New Roman"/>
              </a:endParaRPr>
            </a:p>
          </p:txBody>
        </p:sp>
      </p:grpSp>
      <p:grpSp>
        <p:nvGrpSpPr>
          <p:cNvPr id="342" name="Group 342"/>
          <p:cNvGrpSpPr/>
          <p:nvPr/>
        </p:nvGrpSpPr>
        <p:grpSpPr>
          <a:xfrm>
            <a:off x="2666999" y="2133600"/>
            <a:ext cx="1955702" cy="876300"/>
            <a:chOff x="0" y="0"/>
            <a:chExt cx="1955700" cy="876300"/>
          </a:xfrm>
        </p:grpSpPr>
        <p:sp>
          <p:nvSpPr>
            <p:cNvPr id="340" name="Shape 340"/>
            <p:cNvSpPr/>
            <p:nvPr/>
          </p:nvSpPr>
          <p:spPr>
            <a:xfrm>
              <a:off x="-1" y="0"/>
              <a:ext cx="1955702" cy="876300"/>
            </a:xfrm>
            <a:prstGeom prst="rect">
              <a:avLst/>
            </a:prstGeom>
            <a:solidFill>
              <a:srgbClr val="FFFFFF"/>
            </a:solidFill>
            <a:ln w="9525" cap="flat">
              <a:solidFill>
                <a:srgbClr val="000000"/>
              </a:solidFill>
              <a:prstDash val="solid"/>
              <a:miter lim="8000"/>
            </a:ln>
            <a:effectLst/>
          </p:spPr>
          <p:txBody>
            <a:bodyPr wrap="square" lIns="0" tIns="0" rIns="0" bIns="0" numCol="1" anchor="ctr">
              <a:noAutofit/>
            </a:bodyPr>
            <a:lstStyle/>
            <a:p>
              <a:pPr lvl="0" algn="ctr"/>
            </a:p>
          </p:txBody>
        </p:sp>
        <p:sp>
          <p:nvSpPr>
            <p:cNvPr id="341" name="Shape 341"/>
            <p:cNvSpPr/>
            <p:nvPr/>
          </p:nvSpPr>
          <p:spPr>
            <a:xfrm>
              <a:off x="-1" y="53846"/>
              <a:ext cx="1955702" cy="7686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gn="ctr">
                <a:defRPr sz="1800"/>
              </a:pPr>
              <a:r>
                <a:rPr b="1" sz="1600" u="sng">
                  <a:latin typeface="Times New Roman"/>
                  <a:ea typeface="Times New Roman"/>
                  <a:cs typeface="Times New Roman"/>
                  <a:sym typeface="Times New Roman"/>
                </a:rPr>
                <a:t>Your Strengths</a:t>
              </a:r>
              <a:endParaRPr b="1" sz="1600" u="sng">
                <a:latin typeface="Times New Roman"/>
                <a:ea typeface="Times New Roman"/>
                <a:cs typeface="Times New Roman"/>
                <a:sym typeface="Times New Roman"/>
              </a:endParaRPr>
            </a:p>
            <a:p>
              <a:pPr lvl="0" algn="ctr">
                <a:defRPr sz="1800"/>
              </a:pPr>
              <a:r>
                <a:rPr sz="1600">
                  <a:latin typeface="Times New Roman"/>
                  <a:ea typeface="Times New Roman"/>
                  <a:cs typeface="Times New Roman"/>
                  <a:sym typeface="Times New Roman"/>
                </a:rPr>
                <a:t>(e.g., creativity, </a:t>
              </a:r>
              <a:endParaRPr sz="1600">
                <a:latin typeface="Times New Roman"/>
                <a:ea typeface="Times New Roman"/>
                <a:cs typeface="Times New Roman"/>
                <a:sym typeface="Times New Roman"/>
              </a:endParaRPr>
            </a:p>
            <a:p>
              <a:pPr lvl="0" algn="ctr">
                <a:defRPr sz="1800"/>
              </a:pPr>
              <a:r>
                <a:rPr sz="1600">
                  <a:latin typeface="Times New Roman"/>
                  <a:ea typeface="Times New Roman"/>
                  <a:cs typeface="Times New Roman"/>
                  <a:sym typeface="Times New Roman"/>
                </a:rPr>
                <a:t>leadership, writing)</a:t>
              </a:r>
            </a:p>
          </p:txBody>
        </p:sp>
      </p:grpSp>
      <p:grpSp>
        <p:nvGrpSpPr>
          <p:cNvPr id="345" name="Group 345"/>
          <p:cNvGrpSpPr/>
          <p:nvPr/>
        </p:nvGrpSpPr>
        <p:grpSpPr>
          <a:xfrm>
            <a:off x="7391400" y="2133600"/>
            <a:ext cx="2062201" cy="876300"/>
            <a:chOff x="0" y="0"/>
            <a:chExt cx="2062200" cy="876300"/>
          </a:xfrm>
        </p:grpSpPr>
        <p:sp>
          <p:nvSpPr>
            <p:cNvPr id="343" name="Shape 343"/>
            <p:cNvSpPr/>
            <p:nvPr/>
          </p:nvSpPr>
          <p:spPr>
            <a:xfrm>
              <a:off x="-1" y="0"/>
              <a:ext cx="2062202" cy="876300"/>
            </a:xfrm>
            <a:prstGeom prst="rect">
              <a:avLst/>
            </a:prstGeom>
            <a:solidFill>
              <a:srgbClr val="FFFFFF"/>
            </a:solidFill>
            <a:ln w="9525" cap="flat">
              <a:solidFill>
                <a:srgbClr val="000000"/>
              </a:solidFill>
              <a:prstDash val="solid"/>
              <a:miter lim="8000"/>
            </a:ln>
            <a:effectLst/>
          </p:spPr>
          <p:txBody>
            <a:bodyPr wrap="square" lIns="0" tIns="0" rIns="0" bIns="0" numCol="1" anchor="ctr">
              <a:noAutofit/>
            </a:bodyPr>
            <a:lstStyle/>
            <a:p>
              <a:pPr lvl="0" algn="ctr"/>
            </a:p>
          </p:txBody>
        </p:sp>
        <p:sp>
          <p:nvSpPr>
            <p:cNvPr id="344" name="Shape 344"/>
            <p:cNvSpPr/>
            <p:nvPr/>
          </p:nvSpPr>
          <p:spPr>
            <a:xfrm>
              <a:off x="-1" y="53846"/>
              <a:ext cx="2062202" cy="7686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gn="ctr">
                <a:defRPr sz="1800"/>
              </a:pPr>
              <a:r>
                <a:rPr b="1" sz="1600" u="sng">
                  <a:latin typeface="Times New Roman"/>
                  <a:ea typeface="Times New Roman"/>
                  <a:cs typeface="Times New Roman"/>
                  <a:sym typeface="Times New Roman"/>
                </a:rPr>
                <a:t>Your Needs</a:t>
              </a:r>
              <a:endParaRPr b="1" sz="1600" u="sng">
                <a:latin typeface="Times New Roman"/>
                <a:ea typeface="Times New Roman"/>
                <a:cs typeface="Times New Roman"/>
                <a:sym typeface="Times New Roman"/>
              </a:endParaRPr>
            </a:p>
            <a:p>
              <a:pPr lvl="0" algn="ctr">
                <a:defRPr sz="1800"/>
              </a:pPr>
              <a:r>
                <a:rPr sz="1600">
                  <a:latin typeface="Times New Roman"/>
                  <a:ea typeface="Times New Roman"/>
                  <a:cs typeface="Times New Roman"/>
                  <a:sym typeface="Times New Roman"/>
                </a:rPr>
                <a:t>(e.g., income, growth,</a:t>
              </a:r>
              <a:endParaRPr sz="1600">
                <a:latin typeface="Times New Roman"/>
                <a:ea typeface="Times New Roman"/>
                <a:cs typeface="Times New Roman"/>
                <a:sym typeface="Times New Roman"/>
              </a:endParaRPr>
            </a:p>
            <a:p>
              <a:pPr lvl="0" algn="ctr">
                <a:defRPr sz="1800"/>
              </a:pPr>
              <a:r>
                <a:rPr sz="1600">
                  <a:latin typeface="Times New Roman"/>
                  <a:ea typeface="Times New Roman"/>
                  <a:cs typeface="Times New Roman"/>
                  <a:sym typeface="Times New Roman"/>
                </a:rPr>
                <a:t>personal fulfillment)</a:t>
              </a:r>
            </a:p>
          </p:txBody>
        </p:sp>
      </p:grpSp>
      <p:grpSp>
        <p:nvGrpSpPr>
          <p:cNvPr id="348" name="Group 348"/>
          <p:cNvGrpSpPr/>
          <p:nvPr/>
        </p:nvGrpSpPr>
        <p:grpSpPr>
          <a:xfrm>
            <a:off x="2667000" y="4419599"/>
            <a:ext cx="1830299" cy="685801"/>
            <a:chOff x="0" y="0"/>
            <a:chExt cx="1830298" cy="685800"/>
          </a:xfrm>
        </p:grpSpPr>
        <p:sp>
          <p:nvSpPr>
            <p:cNvPr id="346" name="Shape 346"/>
            <p:cNvSpPr/>
            <p:nvPr/>
          </p:nvSpPr>
          <p:spPr>
            <a:xfrm>
              <a:off x="0" y="0"/>
              <a:ext cx="1830299" cy="685800"/>
            </a:xfrm>
            <a:prstGeom prst="rect">
              <a:avLst/>
            </a:prstGeom>
            <a:solidFill>
              <a:srgbClr val="FFFFFF"/>
            </a:solidFill>
            <a:ln w="9525" cap="flat">
              <a:solidFill>
                <a:srgbClr val="000000"/>
              </a:solidFill>
              <a:prstDash val="solid"/>
              <a:miter lim="8000"/>
            </a:ln>
            <a:effectLst/>
          </p:spPr>
          <p:txBody>
            <a:bodyPr wrap="square" lIns="0" tIns="0" rIns="0" bIns="0" numCol="1" anchor="t">
              <a:noAutofit/>
            </a:bodyPr>
            <a:lstStyle/>
            <a:p>
              <a:pPr lvl="0"/>
            </a:p>
          </p:txBody>
        </p:sp>
        <p:sp>
          <p:nvSpPr>
            <p:cNvPr id="347" name="Shape 347"/>
            <p:cNvSpPr/>
            <p:nvPr/>
          </p:nvSpPr>
          <p:spPr>
            <a:xfrm>
              <a:off x="0" y="0"/>
              <a:ext cx="1830299" cy="5400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600">
                  <a:latin typeface="Times New Roman"/>
                  <a:ea typeface="Times New Roman"/>
                  <a:cs typeface="Times New Roman"/>
                  <a:sym typeface="Times New Roman"/>
                </a:defRPr>
              </a:lvl1pPr>
            </a:lstStyle>
            <a:p>
              <a:pPr lvl="0">
                <a:defRPr sz="1800"/>
              </a:pPr>
              <a:r>
                <a:rPr sz="1600"/>
                <a:t>Occupational Outlook Summaries</a:t>
              </a:r>
            </a:p>
          </p:txBody>
        </p:sp>
      </p:grpSp>
      <p:grpSp>
        <p:nvGrpSpPr>
          <p:cNvPr id="351" name="Group 351"/>
          <p:cNvGrpSpPr/>
          <p:nvPr/>
        </p:nvGrpSpPr>
        <p:grpSpPr>
          <a:xfrm>
            <a:off x="7467600" y="4419599"/>
            <a:ext cx="1954200" cy="685801"/>
            <a:chOff x="0" y="0"/>
            <a:chExt cx="1954198" cy="685800"/>
          </a:xfrm>
        </p:grpSpPr>
        <p:sp>
          <p:nvSpPr>
            <p:cNvPr id="349" name="Shape 349"/>
            <p:cNvSpPr/>
            <p:nvPr/>
          </p:nvSpPr>
          <p:spPr>
            <a:xfrm>
              <a:off x="0" y="0"/>
              <a:ext cx="1954199" cy="685800"/>
            </a:xfrm>
            <a:prstGeom prst="rect">
              <a:avLst/>
            </a:prstGeom>
            <a:solidFill>
              <a:srgbClr val="FFFFFF"/>
            </a:solidFill>
            <a:ln w="9525" cap="flat">
              <a:solidFill>
                <a:srgbClr val="000000"/>
              </a:solidFill>
              <a:prstDash val="solid"/>
              <a:miter lim="8000"/>
            </a:ln>
            <a:effectLst/>
          </p:spPr>
          <p:txBody>
            <a:bodyPr wrap="square" lIns="0" tIns="0" rIns="0" bIns="0" numCol="1" anchor="t">
              <a:noAutofit/>
            </a:bodyPr>
            <a:lstStyle/>
            <a:p>
              <a:pPr lvl="0"/>
            </a:p>
          </p:txBody>
        </p:sp>
        <p:sp>
          <p:nvSpPr>
            <p:cNvPr id="350" name="Shape 350"/>
            <p:cNvSpPr/>
            <p:nvPr/>
          </p:nvSpPr>
          <p:spPr>
            <a:xfrm>
              <a:off x="0" y="0"/>
              <a:ext cx="1954199" cy="5400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600">
                  <a:latin typeface="Times New Roman"/>
                  <a:ea typeface="Times New Roman"/>
                  <a:cs typeface="Times New Roman"/>
                  <a:sym typeface="Times New Roman"/>
                </a:defRPr>
              </a:lvl1pPr>
            </a:lstStyle>
            <a:p>
              <a:pPr lvl="0">
                <a:defRPr sz="1800"/>
              </a:pPr>
              <a:r>
                <a:rPr sz="1600"/>
                <a:t>CareerOneStop Job Summaries &amp; Videos</a:t>
              </a:r>
            </a:p>
          </p:txBody>
        </p:sp>
      </p:grpSp>
      <p:grpSp>
        <p:nvGrpSpPr>
          <p:cNvPr id="354" name="Group 354"/>
          <p:cNvGrpSpPr/>
          <p:nvPr/>
        </p:nvGrpSpPr>
        <p:grpSpPr>
          <a:xfrm>
            <a:off x="4724399" y="4419599"/>
            <a:ext cx="2605202" cy="685801"/>
            <a:chOff x="0" y="0"/>
            <a:chExt cx="2605200" cy="685800"/>
          </a:xfrm>
        </p:grpSpPr>
        <p:sp>
          <p:nvSpPr>
            <p:cNvPr id="352" name="Shape 352"/>
            <p:cNvSpPr/>
            <p:nvPr/>
          </p:nvSpPr>
          <p:spPr>
            <a:xfrm>
              <a:off x="-1" y="0"/>
              <a:ext cx="2605202" cy="685800"/>
            </a:xfrm>
            <a:prstGeom prst="rect">
              <a:avLst/>
            </a:prstGeom>
            <a:solidFill>
              <a:srgbClr val="FFFFFF"/>
            </a:solidFill>
            <a:ln w="9525" cap="flat">
              <a:solidFill>
                <a:srgbClr val="000000"/>
              </a:solidFill>
              <a:prstDash val="solid"/>
              <a:miter lim="8000"/>
            </a:ln>
            <a:effectLst/>
          </p:spPr>
          <p:txBody>
            <a:bodyPr wrap="square" lIns="0" tIns="0" rIns="0" bIns="0" numCol="1" anchor="t">
              <a:noAutofit/>
            </a:bodyPr>
            <a:lstStyle/>
            <a:p>
              <a:pPr lvl="0"/>
            </a:p>
          </p:txBody>
        </p:sp>
        <p:sp>
          <p:nvSpPr>
            <p:cNvPr id="353" name="Shape 353"/>
            <p:cNvSpPr/>
            <p:nvPr/>
          </p:nvSpPr>
          <p:spPr>
            <a:xfrm>
              <a:off x="-1" y="0"/>
              <a:ext cx="2605202" cy="5400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600">
                  <a:latin typeface="Times New Roman"/>
                  <a:ea typeface="Times New Roman"/>
                  <a:cs typeface="Times New Roman"/>
                  <a:sym typeface="Times New Roman"/>
                </a:defRPr>
              </a:lvl1pPr>
            </a:lstStyle>
            <a:p>
              <a:pPr lvl="0">
                <a:defRPr sz="1800"/>
              </a:pPr>
              <a:r>
                <a:rPr sz="1600"/>
                <a:t>Networking, Internships, Job Shadowing, Volunteering</a:t>
              </a:r>
            </a:p>
          </p:txBody>
        </p:sp>
      </p:grpSp>
      <p:sp>
        <p:nvSpPr>
          <p:cNvPr id="355" name="Shape 355"/>
          <p:cNvSpPr/>
          <p:nvPr/>
        </p:nvSpPr>
        <p:spPr>
          <a:xfrm>
            <a:off x="3810001" y="3047999"/>
            <a:ext cx="1014301" cy="457202"/>
          </a:xfrm>
          <a:prstGeom prst="line">
            <a:avLst/>
          </a:prstGeom>
          <a:ln>
            <a:solidFill/>
            <a:round/>
            <a:tailEnd type="triangle"/>
          </a:ln>
        </p:spPr>
        <p:txBody>
          <a:bodyPr lIns="0" tIns="0" rIns="0" bIns="0"/>
          <a:lstStyle/>
          <a:p>
            <a:pPr lvl="0" defTabSz="457200">
              <a:defRPr sz="1200">
                <a:latin typeface="+mj-lt"/>
                <a:ea typeface="+mj-ea"/>
                <a:cs typeface="+mj-cs"/>
                <a:sym typeface="Helvetica"/>
              </a:defRPr>
            </a:pPr>
          </a:p>
        </p:txBody>
      </p:sp>
      <p:sp>
        <p:nvSpPr>
          <p:cNvPr id="356" name="Shape 356"/>
          <p:cNvSpPr/>
          <p:nvPr/>
        </p:nvSpPr>
        <p:spPr>
          <a:xfrm>
            <a:off x="6096000" y="3048000"/>
            <a:ext cx="0" cy="228601"/>
          </a:xfrm>
          <a:prstGeom prst="line">
            <a:avLst/>
          </a:prstGeom>
          <a:ln>
            <a:solidFill/>
            <a:round/>
            <a:tailEnd type="triangle"/>
          </a:ln>
        </p:spPr>
        <p:txBody>
          <a:bodyPr lIns="0" tIns="0" rIns="0" bIns="0"/>
          <a:lstStyle/>
          <a:p>
            <a:pPr lvl="0" defTabSz="457200">
              <a:defRPr sz="1200">
                <a:latin typeface="+mj-lt"/>
                <a:ea typeface="+mj-ea"/>
                <a:cs typeface="+mj-cs"/>
                <a:sym typeface="Helvetica"/>
              </a:defRPr>
            </a:pPr>
          </a:p>
        </p:txBody>
      </p:sp>
      <p:sp>
        <p:nvSpPr>
          <p:cNvPr id="357" name="Shape 357"/>
          <p:cNvSpPr/>
          <p:nvPr/>
        </p:nvSpPr>
        <p:spPr>
          <a:xfrm flipH="1">
            <a:off x="7238975" y="3048000"/>
            <a:ext cx="1158901" cy="457201"/>
          </a:xfrm>
          <a:prstGeom prst="line">
            <a:avLst/>
          </a:prstGeom>
          <a:ln>
            <a:solidFill/>
            <a:round/>
            <a:tailEnd type="triangle"/>
          </a:ln>
        </p:spPr>
        <p:txBody>
          <a:bodyPr lIns="0" tIns="0" rIns="0" bIns="0"/>
          <a:lstStyle/>
          <a:p>
            <a:pPr lvl="0" defTabSz="457200">
              <a:defRPr sz="1200">
                <a:latin typeface="+mj-lt"/>
                <a:ea typeface="+mj-ea"/>
                <a:cs typeface="+mj-cs"/>
                <a:sym typeface="Helvetica"/>
              </a:defRPr>
            </a:pPr>
          </a:p>
        </p:txBody>
      </p:sp>
      <p:sp>
        <p:nvSpPr>
          <p:cNvPr id="358" name="Shape 358"/>
          <p:cNvSpPr/>
          <p:nvPr/>
        </p:nvSpPr>
        <p:spPr>
          <a:xfrm>
            <a:off x="6019800" y="4038600"/>
            <a:ext cx="0" cy="342901"/>
          </a:xfrm>
          <a:prstGeom prst="line">
            <a:avLst/>
          </a:prstGeom>
          <a:ln>
            <a:solidFill/>
            <a:round/>
            <a:tailEnd type="triangle"/>
          </a:ln>
        </p:spPr>
        <p:txBody>
          <a:bodyPr lIns="0" tIns="0" rIns="0" bIns="0"/>
          <a:lstStyle/>
          <a:p>
            <a:pPr lvl="0" defTabSz="457200">
              <a:defRPr sz="1200">
                <a:latin typeface="+mj-lt"/>
                <a:ea typeface="+mj-ea"/>
                <a:cs typeface="+mj-cs"/>
                <a:sym typeface="Helvetica"/>
              </a:defRPr>
            </a:pPr>
          </a:p>
        </p:txBody>
      </p:sp>
      <p:sp>
        <p:nvSpPr>
          <p:cNvPr id="359" name="Shape 359"/>
          <p:cNvSpPr/>
          <p:nvPr/>
        </p:nvSpPr>
        <p:spPr>
          <a:xfrm flipH="1">
            <a:off x="3733849" y="3962400"/>
            <a:ext cx="1339802" cy="342901"/>
          </a:xfrm>
          <a:prstGeom prst="line">
            <a:avLst/>
          </a:prstGeom>
          <a:ln>
            <a:solidFill/>
            <a:round/>
            <a:tailEnd type="triangle"/>
          </a:ln>
        </p:spPr>
        <p:txBody>
          <a:bodyPr lIns="0" tIns="0" rIns="0" bIns="0"/>
          <a:lstStyle/>
          <a:p>
            <a:pPr lvl="0" defTabSz="457200">
              <a:defRPr sz="1200">
                <a:latin typeface="+mj-lt"/>
                <a:ea typeface="+mj-ea"/>
                <a:cs typeface="+mj-cs"/>
                <a:sym typeface="Helvetica"/>
              </a:defRPr>
            </a:pPr>
          </a:p>
        </p:txBody>
      </p:sp>
      <p:sp>
        <p:nvSpPr>
          <p:cNvPr id="360" name="Shape 360"/>
          <p:cNvSpPr/>
          <p:nvPr/>
        </p:nvSpPr>
        <p:spPr>
          <a:xfrm>
            <a:off x="6781800" y="3962399"/>
            <a:ext cx="1447801" cy="342902"/>
          </a:xfrm>
          <a:prstGeom prst="line">
            <a:avLst/>
          </a:prstGeom>
          <a:ln>
            <a:solidFill/>
            <a:round/>
            <a:tailEnd type="triangle"/>
          </a:ln>
        </p:spPr>
        <p:txBody>
          <a:bodyPr lIns="0" tIns="0" rIns="0" bIns="0"/>
          <a:lstStyle/>
          <a:p>
            <a:pPr lvl="0" defTabSz="457200">
              <a:defRPr sz="1200">
                <a:latin typeface="+mj-lt"/>
                <a:ea typeface="+mj-ea"/>
                <a:cs typeface="+mj-cs"/>
                <a:sym typeface="Helvetica"/>
              </a:defRPr>
            </a:pPr>
          </a:p>
        </p:txBody>
      </p:sp>
      <p:grpSp>
        <p:nvGrpSpPr>
          <p:cNvPr id="363" name="Group 363"/>
          <p:cNvGrpSpPr/>
          <p:nvPr/>
        </p:nvGrpSpPr>
        <p:grpSpPr>
          <a:xfrm>
            <a:off x="4572000" y="5353435"/>
            <a:ext cx="3257700" cy="1148530"/>
            <a:chOff x="0" y="0"/>
            <a:chExt cx="3257699" cy="1148528"/>
          </a:xfrm>
        </p:grpSpPr>
        <p:sp>
          <p:nvSpPr>
            <p:cNvPr id="361" name="Shape 361"/>
            <p:cNvSpPr/>
            <p:nvPr/>
          </p:nvSpPr>
          <p:spPr>
            <a:xfrm>
              <a:off x="0" y="132964"/>
              <a:ext cx="3257700" cy="8826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9525" cap="flat">
              <a:solidFill>
                <a:srgbClr val="000000"/>
              </a:solidFill>
              <a:prstDash val="solid"/>
              <a:round/>
            </a:ln>
            <a:effectLst/>
          </p:spPr>
          <p:txBody>
            <a:bodyPr wrap="square" lIns="0" tIns="0" rIns="0" bIns="0" numCol="1" anchor="ctr">
              <a:noAutofit/>
            </a:bodyPr>
            <a:lstStyle/>
            <a:p>
              <a:pPr lvl="0" algn="ctr">
                <a:defRPr sz="1800">
                  <a:latin typeface="Times New Roman"/>
                  <a:ea typeface="Times New Roman"/>
                  <a:cs typeface="Times New Roman"/>
                  <a:sym typeface="Times New Roman"/>
                </a:defRPr>
              </a:pPr>
            </a:p>
          </p:txBody>
        </p:sp>
        <p:sp>
          <p:nvSpPr>
            <p:cNvPr id="362" name="Shape 362"/>
            <p:cNvSpPr/>
            <p:nvPr/>
          </p:nvSpPr>
          <p:spPr>
            <a:xfrm>
              <a:off x="477079" y="0"/>
              <a:ext cx="2303542" cy="11485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gn="ctr">
                <a:defRPr sz="1800"/>
              </a:pPr>
              <a:endParaRPr b="1">
                <a:latin typeface="Times New Roman"/>
                <a:ea typeface="Times New Roman"/>
                <a:cs typeface="Times New Roman"/>
                <a:sym typeface="Times New Roman"/>
              </a:endParaRPr>
            </a:p>
            <a:p>
              <a:pPr lvl="0" algn="ctr">
                <a:defRPr sz="1800"/>
              </a:pPr>
              <a:r>
                <a:rPr b="1">
                  <a:latin typeface="Times New Roman"/>
                  <a:ea typeface="Times New Roman"/>
                  <a:cs typeface="Times New Roman"/>
                  <a:sym typeface="Times New Roman"/>
                </a:rPr>
                <a:t>Evaluate/Select a </a:t>
              </a:r>
              <a:endParaRPr b="1">
                <a:latin typeface="Times New Roman"/>
                <a:ea typeface="Times New Roman"/>
                <a:cs typeface="Times New Roman"/>
                <a:sym typeface="Times New Roman"/>
              </a:endParaRPr>
            </a:p>
            <a:p>
              <a:pPr lvl="0" algn="ctr">
                <a:defRPr sz="1800"/>
              </a:pPr>
              <a:r>
                <a:rPr b="1">
                  <a:latin typeface="Times New Roman"/>
                  <a:ea typeface="Times New Roman"/>
                  <a:cs typeface="Times New Roman"/>
                  <a:sym typeface="Times New Roman"/>
                </a:rPr>
                <a:t>Career </a:t>
              </a:r>
              <a:endParaRPr b="1">
                <a:latin typeface="Times New Roman"/>
                <a:ea typeface="Times New Roman"/>
                <a:cs typeface="Times New Roman"/>
                <a:sym typeface="Times New Roman"/>
              </a:endParaRPr>
            </a:p>
          </p:txBody>
        </p:sp>
      </p:grpSp>
      <p:sp>
        <p:nvSpPr>
          <p:cNvPr id="364" name="Shape 364"/>
          <p:cNvSpPr/>
          <p:nvPr/>
        </p:nvSpPr>
        <p:spPr>
          <a:xfrm>
            <a:off x="3657600" y="5105400"/>
            <a:ext cx="1143001" cy="533401"/>
          </a:xfrm>
          <a:prstGeom prst="line">
            <a:avLst/>
          </a:prstGeom>
          <a:ln>
            <a:solidFill/>
            <a:miter lim="8000"/>
            <a:tailEnd type="triangle"/>
          </a:ln>
        </p:spPr>
        <p:txBody>
          <a:bodyPr lIns="0" tIns="0" rIns="0" bIns="0"/>
          <a:lstStyle/>
          <a:p>
            <a:pPr lvl="0" defTabSz="457200">
              <a:defRPr sz="1200">
                <a:latin typeface="+mj-lt"/>
                <a:ea typeface="+mj-ea"/>
                <a:cs typeface="+mj-cs"/>
                <a:sym typeface="Helvetica"/>
              </a:defRPr>
            </a:pPr>
          </a:p>
        </p:txBody>
      </p:sp>
      <p:sp>
        <p:nvSpPr>
          <p:cNvPr id="365" name="Shape 365"/>
          <p:cNvSpPr/>
          <p:nvPr/>
        </p:nvSpPr>
        <p:spPr>
          <a:xfrm>
            <a:off x="6019800" y="5105400"/>
            <a:ext cx="0" cy="381001"/>
          </a:xfrm>
          <a:prstGeom prst="line">
            <a:avLst/>
          </a:prstGeom>
          <a:ln>
            <a:solidFill/>
            <a:miter lim="8000"/>
            <a:tailEnd type="triangle"/>
          </a:ln>
        </p:spPr>
        <p:txBody>
          <a:bodyPr lIns="0" tIns="0" rIns="0" bIns="0"/>
          <a:lstStyle/>
          <a:p>
            <a:pPr lvl="0" defTabSz="457200">
              <a:defRPr sz="1200">
                <a:latin typeface="+mj-lt"/>
                <a:ea typeface="+mj-ea"/>
                <a:cs typeface="+mj-cs"/>
                <a:sym typeface="Helvetica"/>
              </a:defRPr>
            </a:pPr>
          </a:p>
        </p:txBody>
      </p:sp>
      <p:sp>
        <p:nvSpPr>
          <p:cNvPr id="366" name="Shape 366"/>
          <p:cNvSpPr/>
          <p:nvPr/>
        </p:nvSpPr>
        <p:spPr>
          <a:xfrm flipH="1">
            <a:off x="7315199" y="5105400"/>
            <a:ext cx="1066801" cy="457201"/>
          </a:xfrm>
          <a:prstGeom prst="line">
            <a:avLst/>
          </a:prstGeom>
          <a:ln>
            <a:solidFill/>
            <a:miter lim="8000"/>
            <a:tailEnd type="triangle"/>
          </a:ln>
        </p:spPr>
        <p:txBody>
          <a:bodyPr lIns="0" tIns="0" rIns="0" bIns="0"/>
          <a:lstStyle/>
          <a:p>
            <a:pPr lvl="0" defTabSz="457200">
              <a:defRPr sz="1200">
                <a:latin typeface="+mj-lt"/>
                <a:ea typeface="+mj-ea"/>
                <a:cs typeface="+mj-cs"/>
                <a:sym typeface="Helvetica"/>
              </a:defRPr>
            </a:pPr>
          </a:p>
        </p:txBody>
      </p:sp>
      <p:sp>
        <p:nvSpPr>
          <p:cNvPr id="367" name="Shape 367"/>
          <p:cNvSpPr/>
          <p:nvPr/>
        </p:nvSpPr>
        <p:spPr>
          <a:xfrm>
            <a:off x="0" y="1370329"/>
            <a:ext cx="12192000" cy="4597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2400">
                <a:latin typeface="Tahoma"/>
                <a:ea typeface="Tahoma"/>
                <a:cs typeface="Tahoma"/>
                <a:sym typeface="Tahoma"/>
              </a:defRPr>
            </a:lvl1pPr>
          </a:lstStyle>
          <a:p>
            <a:pPr lvl="0">
              <a:defRPr b="0" sz="1800"/>
            </a:pPr>
            <a:r>
              <a:rPr b="1" sz="2400"/>
              <a:t>Career Planning Process</a:t>
            </a:r>
          </a:p>
        </p:txBody>
      </p:sp>
      <p:grpSp>
        <p:nvGrpSpPr>
          <p:cNvPr id="378" name="Group 378"/>
          <p:cNvGrpSpPr/>
          <p:nvPr/>
        </p:nvGrpSpPr>
        <p:grpSpPr>
          <a:xfrm>
            <a:off x="3199250" y="395374"/>
            <a:ext cx="5762701" cy="673201"/>
            <a:chOff x="0" y="0"/>
            <a:chExt cx="5762700" cy="673199"/>
          </a:xfrm>
        </p:grpSpPr>
        <p:grpSp>
          <p:nvGrpSpPr>
            <p:cNvPr id="376" name="Group 376"/>
            <p:cNvGrpSpPr/>
            <p:nvPr/>
          </p:nvGrpSpPr>
          <p:grpSpPr>
            <a:xfrm>
              <a:off x="0" y="0"/>
              <a:ext cx="5408851" cy="673200"/>
              <a:chOff x="0" y="0"/>
              <a:chExt cx="5408850" cy="673199"/>
            </a:xfrm>
          </p:grpSpPr>
          <p:pic>
            <p:nvPicPr>
              <p:cNvPr id="368" name="image2.jpg"/>
              <p:cNvPicPr/>
              <p:nvPr/>
            </p:nvPicPr>
            <p:blipFill>
              <a:blip r:embed="rId2">
                <a:extLst/>
              </a:blip>
              <a:stretch>
                <a:fillRect/>
              </a:stretch>
            </p:blipFill>
            <p:spPr>
              <a:xfrm>
                <a:off x="2514975" y="0"/>
                <a:ext cx="804901" cy="673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369" name="image3.png"/>
              <p:cNvPicPr/>
              <p:nvPr/>
            </p:nvPicPr>
            <p:blipFill>
              <a:blip r:embed="rId3">
                <a:extLst/>
              </a:blip>
              <a:stretch>
                <a:fillRect/>
              </a:stretch>
            </p:blipFill>
            <p:spPr>
              <a:xfrm>
                <a:off x="1593950"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370" name="image3.png"/>
              <p:cNvPicPr/>
              <p:nvPr/>
            </p:nvPicPr>
            <p:blipFill>
              <a:blip r:embed="rId3">
                <a:extLst/>
              </a:blip>
              <a:stretch>
                <a:fillRect/>
              </a:stretch>
            </p:blipFill>
            <p:spPr>
              <a:xfrm>
                <a:off x="8895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371" name="image3.png"/>
              <p:cNvPicPr/>
              <p:nvPr/>
            </p:nvPicPr>
            <p:blipFill>
              <a:blip r:embed="rId3">
                <a:extLst/>
              </a:blip>
              <a:stretch>
                <a:fillRect/>
              </a:stretch>
            </p:blipFill>
            <p:spPr>
              <a:xfrm>
                <a:off x="34980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372" name="image3.png"/>
              <p:cNvPicPr/>
              <p:nvPr/>
            </p:nvPicPr>
            <p:blipFill>
              <a:blip r:embed="rId3">
                <a:extLst/>
              </a:blip>
              <a:stretch>
                <a:fillRect/>
              </a:stretch>
            </p:blipFill>
            <p:spPr>
              <a:xfrm>
                <a:off x="3585775"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373" name="image3.png"/>
              <p:cNvPicPr/>
              <p:nvPr/>
            </p:nvPicPr>
            <p:blipFill>
              <a:blip r:embed="rId3">
                <a:extLst/>
              </a:blip>
              <a:stretch>
                <a:fillRect/>
              </a:stretch>
            </p:blipFill>
            <p:spPr>
              <a:xfrm>
                <a:off x="44020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374" name="image3.png"/>
              <p:cNvPicPr/>
              <p:nvPr/>
            </p:nvPicPr>
            <p:blipFill>
              <a:blip r:embed="rId3">
                <a:extLst/>
              </a:blip>
              <a:stretch>
                <a:fillRect/>
              </a:stretch>
            </p:blipFill>
            <p:spPr>
              <a:xfrm>
                <a:off x="510645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375" name="image3.png"/>
              <p:cNvPicPr/>
              <p:nvPr/>
            </p:nvPicPr>
            <p:blipFill>
              <a:blip r:embed="rId3">
                <a:extLst/>
              </a:blip>
              <a:stretch>
                <a:fillRect/>
              </a:stretch>
            </p:blipFill>
            <p:spPr>
              <a:xfrm>
                <a:off x="-1" y="244349"/>
                <a:ext cx="162002"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pic>
          <p:nvPicPr>
            <p:cNvPr id="377" name="image3.png"/>
            <p:cNvPicPr/>
            <p:nvPr/>
          </p:nvPicPr>
          <p:blipFill>
            <a:blip r:embed="rId3">
              <a:extLst/>
            </a:blip>
            <a:stretch>
              <a:fillRect/>
            </a:stretch>
          </p:blipFill>
          <p:spPr>
            <a:xfrm>
              <a:off x="5600700" y="244349"/>
              <a:ext cx="162001"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0" name="Shape 380"/>
          <p:cNvSpPr/>
          <p:nvPr/>
        </p:nvSpPr>
        <p:spPr>
          <a:xfrm>
            <a:off x="0" y="1370329"/>
            <a:ext cx="12192000" cy="4597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2400">
                <a:latin typeface="Tahoma"/>
                <a:ea typeface="Tahoma"/>
                <a:cs typeface="Tahoma"/>
                <a:sym typeface="Tahoma"/>
              </a:defRPr>
            </a:lvl1pPr>
          </a:lstStyle>
          <a:p>
            <a:pPr lvl="0">
              <a:defRPr b="0" sz="1800"/>
            </a:pPr>
            <a:r>
              <a:rPr b="1" sz="2400"/>
              <a:t>www.ami.com</a:t>
            </a:r>
          </a:p>
        </p:txBody>
      </p:sp>
      <p:grpSp>
        <p:nvGrpSpPr>
          <p:cNvPr id="391" name="Group 391"/>
          <p:cNvGrpSpPr/>
          <p:nvPr/>
        </p:nvGrpSpPr>
        <p:grpSpPr>
          <a:xfrm>
            <a:off x="3138449" y="452524"/>
            <a:ext cx="5762702" cy="673201"/>
            <a:chOff x="0" y="0"/>
            <a:chExt cx="5762700" cy="673199"/>
          </a:xfrm>
        </p:grpSpPr>
        <p:grpSp>
          <p:nvGrpSpPr>
            <p:cNvPr id="389" name="Group 389"/>
            <p:cNvGrpSpPr/>
            <p:nvPr/>
          </p:nvGrpSpPr>
          <p:grpSpPr>
            <a:xfrm>
              <a:off x="0" y="0"/>
              <a:ext cx="5408851" cy="673200"/>
              <a:chOff x="0" y="0"/>
              <a:chExt cx="5408850" cy="673199"/>
            </a:xfrm>
          </p:grpSpPr>
          <p:pic>
            <p:nvPicPr>
              <p:cNvPr id="381" name="image2.jpg"/>
              <p:cNvPicPr/>
              <p:nvPr/>
            </p:nvPicPr>
            <p:blipFill>
              <a:blip r:embed="rId2">
                <a:extLst/>
              </a:blip>
              <a:stretch>
                <a:fillRect/>
              </a:stretch>
            </p:blipFill>
            <p:spPr>
              <a:xfrm>
                <a:off x="2514975" y="0"/>
                <a:ext cx="804901" cy="673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382" name="image3.png"/>
              <p:cNvPicPr/>
              <p:nvPr/>
            </p:nvPicPr>
            <p:blipFill>
              <a:blip r:embed="rId3">
                <a:extLst/>
              </a:blip>
              <a:stretch>
                <a:fillRect/>
              </a:stretch>
            </p:blipFill>
            <p:spPr>
              <a:xfrm>
                <a:off x="1593950"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383" name="image3.png"/>
              <p:cNvPicPr/>
              <p:nvPr/>
            </p:nvPicPr>
            <p:blipFill>
              <a:blip r:embed="rId3">
                <a:extLst/>
              </a:blip>
              <a:stretch>
                <a:fillRect/>
              </a:stretch>
            </p:blipFill>
            <p:spPr>
              <a:xfrm>
                <a:off x="8895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384" name="image3.png"/>
              <p:cNvPicPr/>
              <p:nvPr/>
            </p:nvPicPr>
            <p:blipFill>
              <a:blip r:embed="rId3">
                <a:extLst/>
              </a:blip>
              <a:stretch>
                <a:fillRect/>
              </a:stretch>
            </p:blipFill>
            <p:spPr>
              <a:xfrm>
                <a:off x="34980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385" name="image3.png"/>
              <p:cNvPicPr/>
              <p:nvPr/>
            </p:nvPicPr>
            <p:blipFill>
              <a:blip r:embed="rId3">
                <a:extLst/>
              </a:blip>
              <a:stretch>
                <a:fillRect/>
              </a:stretch>
            </p:blipFill>
            <p:spPr>
              <a:xfrm>
                <a:off x="3585775"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386" name="image3.png"/>
              <p:cNvPicPr/>
              <p:nvPr/>
            </p:nvPicPr>
            <p:blipFill>
              <a:blip r:embed="rId3">
                <a:extLst/>
              </a:blip>
              <a:stretch>
                <a:fillRect/>
              </a:stretch>
            </p:blipFill>
            <p:spPr>
              <a:xfrm>
                <a:off x="44020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387" name="image3.png"/>
              <p:cNvPicPr/>
              <p:nvPr/>
            </p:nvPicPr>
            <p:blipFill>
              <a:blip r:embed="rId3">
                <a:extLst/>
              </a:blip>
              <a:stretch>
                <a:fillRect/>
              </a:stretch>
            </p:blipFill>
            <p:spPr>
              <a:xfrm>
                <a:off x="510645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388" name="image3.png"/>
              <p:cNvPicPr/>
              <p:nvPr/>
            </p:nvPicPr>
            <p:blipFill>
              <a:blip r:embed="rId3">
                <a:extLst/>
              </a:blip>
              <a:stretch>
                <a:fillRect/>
              </a:stretch>
            </p:blipFill>
            <p:spPr>
              <a:xfrm>
                <a:off x="-1" y="244349"/>
                <a:ext cx="162002"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pic>
          <p:nvPicPr>
            <p:cNvPr id="390" name="image3.png"/>
            <p:cNvPicPr/>
            <p:nvPr/>
          </p:nvPicPr>
          <p:blipFill>
            <a:blip r:embed="rId3">
              <a:extLst/>
            </a:blip>
            <a:stretch>
              <a:fillRect/>
            </a:stretch>
          </p:blipFill>
          <p:spPr>
            <a:xfrm>
              <a:off x="5600700" y="244349"/>
              <a:ext cx="162001"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pic>
        <p:nvPicPr>
          <p:cNvPr id="392" name="image14.png"/>
          <p:cNvPicPr/>
          <p:nvPr/>
        </p:nvPicPr>
        <p:blipFill>
          <a:blip r:embed="rId4">
            <a:extLst/>
          </a:blip>
          <a:stretch>
            <a:fillRect/>
          </a:stretch>
        </p:blipFill>
        <p:spPr>
          <a:xfrm>
            <a:off x="2305050" y="1905000"/>
            <a:ext cx="7524750" cy="4232651"/>
          </a:xfrm>
          <a:prstGeom prst="rect">
            <a:avLst/>
          </a:prstGeom>
          <a:ln w="12700">
            <a:miter lim="400000"/>
          </a:ln>
        </p:spPr>
      </p:pic>
      <p:sp>
        <p:nvSpPr>
          <p:cNvPr id="393" name="Shape 393"/>
          <p:cNvSpPr/>
          <p:nvPr/>
        </p:nvSpPr>
        <p:spPr>
          <a:xfrm rot="16200000">
            <a:off x="-1448525" y="2739099"/>
            <a:ext cx="5429101" cy="8559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lvl="0">
              <a:defRPr sz="1800"/>
            </a:pPr>
            <a:r>
              <a:rPr b="1" sz="3600">
                <a:latin typeface="Tahoma"/>
                <a:ea typeface="Tahoma"/>
                <a:cs typeface="Tahoma"/>
                <a:sym typeface="Tahoma"/>
              </a:rPr>
              <a:t>Future of</a:t>
            </a:r>
            <a:r>
              <a:rPr b="1" sz="4400">
                <a:latin typeface="Tahoma"/>
                <a:ea typeface="Tahoma"/>
                <a:cs typeface="Tahoma"/>
                <a:sym typeface="Tahoma"/>
              </a:rPr>
              <a:t> CV</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5" name="Shape 395"/>
          <p:cNvSpPr/>
          <p:nvPr/>
        </p:nvSpPr>
        <p:spPr>
          <a:xfrm>
            <a:off x="3426300" y="1747239"/>
            <a:ext cx="5808301" cy="342262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p>
            <a:pPr lvl="0" marR="101600" indent="101600">
              <a:lnSpc>
                <a:spcPct val="115000"/>
              </a:lnSpc>
              <a:spcBef>
                <a:spcPts val="800"/>
              </a:spcBef>
              <a:defRPr sz="1800"/>
            </a:pPr>
            <a:r>
              <a:rPr i="1" sz="2400">
                <a:latin typeface="Georgia"/>
                <a:ea typeface="Georgia"/>
                <a:cs typeface="Georgia"/>
                <a:sym typeface="Georgia"/>
              </a:rPr>
              <a:t>“Emotional intelligence (EQ) is your ability to recognize and understand emotions in yourself and others, and your ability to use this awareness to manage your behavior and relationships.”</a:t>
            </a:r>
            <a:endParaRPr i="1" sz="2400">
              <a:latin typeface="Georgia"/>
              <a:ea typeface="Georgia"/>
              <a:cs typeface="Georgia"/>
              <a:sym typeface="Georgia"/>
            </a:endParaRPr>
          </a:p>
          <a:p>
            <a:pPr lvl="0" marR="101600" indent="101600" algn="r">
              <a:lnSpc>
                <a:spcPct val="115000"/>
              </a:lnSpc>
              <a:spcBef>
                <a:spcPts val="800"/>
              </a:spcBef>
              <a:defRPr sz="1800"/>
            </a:pPr>
            <a:r>
              <a:rPr i="1" sz="1400">
                <a:latin typeface="Georgia"/>
                <a:ea typeface="Georgia"/>
                <a:cs typeface="Georgia"/>
                <a:sym typeface="Georgia"/>
              </a:rPr>
              <a:t>Drs. Travis Bradberry</a:t>
            </a:r>
            <a:endParaRPr i="1" sz="1400">
              <a:latin typeface="Georgia"/>
              <a:ea typeface="Georgia"/>
              <a:cs typeface="Georgia"/>
              <a:sym typeface="Georgia"/>
            </a:endParaRPr>
          </a:p>
          <a:p>
            <a:pPr lvl="0" marR="101600" indent="101600" algn="r">
              <a:lnSpc>
                <a:spcPct val="115000"/>
              </a:lnSpc>
              <a:spcBef>
                <a:spcPts val="800"/>
              </a:spcBef>
              <a:defRPr sz="1800"/>
            </a:pPr>
            <a:r>
              <a:rPr i="1" sz="1400">
                <a:latin typeface="Georgia"/>
                <a:ea typeface="Georgia"/>
                <a:cs typeface="Georgia"/>
                <a:sym typeface="Georgia"/>
              </a:rPr>
              <a:t>and Jean Greaves</a:t>
            </a:r>
            <a:endParaRPr i="1" sz="1400">
              <a:latin typeface="Georgia"/>
              <a:ea typeface="Georgia"/>
              <a:cs typeface="Georgia"/>
              <a:sym typeface="Georgia"/>
            </a:endParaRPr>
          </a:p>
          <a:p>
            <a:pPr lvl="0" marR="101600" indent="101600" algn="r">
              <a:lnSpc>
                <a:spcPct val="115000"/>
              </a:lnSpc>
              <a:spcBef>
                <a:spcPts val="800"/>
              </a:spcBef>
              <a:defRPr sz="1800"/>
            </a:pPr>
            <a:r>
              <a:rPr i="1" sz="1400">
                <a:latin typeface="Georgia"/>
                <a:ea typeface="Georgia"/>
                <a:cs typeface="Georgia"/>
                <a:sym typeface="Georgia"/>
              </a:rPr>
              <a:t>Emotional intelligence 2.0</a:t>
            </a:r>
          </a:p>
        </p:txBody>
      </p:sp>
      <p:sp>
        <p:nvSpPr>
          <p:cNvPr id="396" name="Shape 396"/>
          <p:cNvSpPr/>
          <p:nvPr/>
        </p:nvSpPr>
        <p:spPr>
          <a:xfrm>
            <a:off x="3168899" y="1509624"/>
            <a:ext cx="6199501" cy="44877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9200"/>
                </a:lnTo>
                <a:lnTo>
                  <a:pt x="9000" y="19200"/>
                </a:lnTo>
                <a:lnTo>
                  <a:pt x="6300" y="21600"/>
                </a:lnTo>
                <a:lnTo>
                  <a:pt x="3600" y="19200"/>
                </a:lnTo>
                <a:lnTo>
                  <a:pt x="0" y="19200"/>
                </a:lnTo>
                <a:lnTo>
                  <a:pt x="0" y="11200"/>
                </a:lnTo>
                <a:close/>
              </a:path>
            </a:pathLst>
          </a:custGeom>
          <a:ln w="28575">
            <a:solidFill>
              <a:srgbClr val="6FA8DC"/>
            </a:solidFill>
            <a:round/>
          </a:ln>
        </p:spPr>
        <p:txBody>
          <a:bodyPr lIns="0" tIns="0" rIns="0" bIns="0" anchor="ctr"/>
          <a:lstStyle/>
          <a:p>
            <a:pPr lvl="0"/>
          </a:p>
        </p:txBody>
      </p:sp>
      <p:grpSp>
        <p:nvGrpSpPr>
          <p:cNvPr id="407" name="Group 407"/>
          <p:cNvGrpSpPr/>
          <p:nvPr/>
        </p:nvGrpSpPr>
        <p:grpSpPr>
          <a:xfrm>
            <a:off x="3199250" y="471574"/>
            <a:ext cx="5762701" cy="673201"/>
            <a:chOff x="0" y="0"/>
            <a:chExt cx="5762700" cy="673199"/>
          </a:xfrm>
        </p:grpSpPr>
        <p:grpSp>
          <p:nvGrpSpPr>
            <p:cNvPr id="405" name="Group 405"/>
            <p:cNvGrpSpPr/>
            <p:nvPr/>
          </p:nvGrpSpPr>
          <p:grpSpPr>
            <a:xfrm>
              <a:off x="0" y="0"/>
              <a:ext cx="5408851" cy="673200"/>
              <a:chOff x="0" y="0"/>
              <a:chExt cx="5408850" cy="673199"/>
            </a:xfrm>
          </p:grpSpPr>
          <p:pic>
            <p:nvPicPr>
              <p:cNvPr id="397" name="image2.jpg"/>
              <p:cNvPicPr/>
              <p:nvPr/>
            </p:nvPicPr>
            <p:blipFill>
              <a:blip r:embed="rId2">
                <a:extLst/>
              </a:blip>
              <a:stretch>
                <a:fillRect/>
              </a:stretch>
            </p:blipFill>
            <p:spPr>
              <a:xfrm>
                <a:off x="2514975" y="0"/>
                <a:ext cx="804901" cy="673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398" name="image3.png"/>
              <p:cNvPicPr/>
              <p:nvPr/>
            </p:nvPicPr>
            <p:blipFill>
              <a:blip r:embed="rId3">
                <a:extLst/>
              </a:blip>
              <a:stretch>
                <a:fillRect/>
              </a:stretch>
            </p:blipFill>
            <p:spPr>
              <a:xfrm>
                <a:off x="1593950"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399" name="image3.png"/>
              <p:cNvPicPr/>
              <p:nvPr/>
            </p:nvPicPr>
            <p:blipFill>
              <a:blip r:embed="rId3">
                <a:extLst/>
              </a:blip>
              <a:stretch>
                <a:fillRect/>
              </a:stretch>
            </p:blipFill>
            <p:spPr>
              <a:xfrm>
                <a:off x="8895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00" name="image3.png"/>
              <p:cNvPicPr/>
              <p:nvPr/>
            </p:nvPicPr>
            <p:blipFill>
              <a:blip r:embed="rId3">
                <a:extLst/>
              </a:blip>
              <a:stretch>
                <a:fillRect/>
              </a:stretch>
            </p:blipFill>
            <p:spPr>
              <a:xfrm>
                <a:off x="34980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01" name="image3.png"/>
              <p:cNvPicPr/>
              <p:nvPr/>
            </p:nvPicPr>
            <p:blipFill>
              <a:blip r:embed="rId3">
                <a:extLst/>
              </a:blip>
              <a:stretch>
                <a:fillRect/>
              </a:stretch>
            </p:blipFill>
            <p:spPr>
              <a:xfrm>
                <a:off x="3585775"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02" name="image3.png"/>
              <p:cNvPicPr/>
              <p:nvPr/>
            </p:nvPicPr>
            <p:blipFill>
              <a:blip r:embed="rId3">
                <a:extLst/>
              </a:blip>
              <a:stretch>
                <a:fillRect/>
              </a:stretch>
            </p:blipFill>
            <p:spPr>
              <a:xfrm>
                <a:off x="44020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03" name="image3.png"/>
              <p:cNvPicPr/>
              <p:nvPr/>
            </p:nvPicPr>
            <p:blipFill>
              <a:blip r:embed="rId3">
                <a:extLst/>
              </a:blip>
              <a:stretch>
                <a:fillRect/>
              </a:stretch>
            </p:blipFill>
            <p:spPr>
              <a:xfrm>
                <a:off x="510645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04" name="image3.png"/>
              <p:cNvPicPr/>
              <p:nvPr/>
            </p:nvPicPr>
            <p:blipFill>
              <a:blip r:embed="rId3">
                <a:extLst/>
              </a:blip>
              <a:stretch>
                <a:fillRect/>
              </a:stretch>
            </p:blipFill>
            <p:spPr>
              <a:xfrm>
                <a:off x="-1" y="244349"/>
                <a:ext cx="162002"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pic>
          <p:nvPicPr>
            <p:cNvPr id="406" name="image3.png"/>
            <p:cNvPicPr/>
            <p:nvPr/>
          </p:nvPicPr>
          <p:blipFill>
            <a:blip r:embed="rId3">
              <a:extLst/>
            </a:blip>
            <a:stretch>
              <a:fillRect/>
            </a:stretch>
          </p:blipFill>
          <p:spPr>
            <a:xfrm>
              <a:off x="5600700" y="244349"/>
              <a:ext cx="162001"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sp>
        <p:nvSpPr>
          <p:cNvPr id="408" name="Shape 408"/>
          <p:cNvSpPr/>
          <p:nvPr/>
        </p:nvSpPr>
        <p:spPr>
          <a:xfrm rot="16200000">
            <a:off x="-1085851" y="2955550"/>
            <a:ext cx="5429101" cy="10972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lgn="ctr">
              <a:defRPr b="1" sz="3000">
                <a:solidFill>
                  <a:srgbClr val="434343"/>
                </a:solidFill>
                <a:latin typeface="Tahoma"/>
                <a:ea typeface="Tahoma"/>
                <a:cs typeface="Tahoma"/>
                <a:sym typeface="Tahoma"/>
              </a:defRPr>
            </a:lvl1pPr>
          </a:lstStyle>
          <a:p>
            <a:pPr lvl="0">
              <a:defRPr b="0" sz="1800">
                <a:solidFill>
                  <a:srgbClr val="000000"/>
                </a:solidFill>
              </a:defRPr>
            </a:pPr>
            <a:r>
              <a:rPr b="1" sz="3000">
                <a:solidFill>
                  <a:srgbClr val="434343"/>
                </a:solidFill>
              </a:rPr>
              <a:t>Role of Emotional Intelligence (EQ)</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10" name="image15.png"/>
          <p:cNvPicPr/>
          <p:nvPr/>
        </p:nvPicPr>
        <p:blipFill>
          <a:blip r:embed="rId2">
            <a:extLst/>
          </a:blip>
          <a:srcRect l="12650" t="9692" r="14099" b="16090"/>
          <a:stretch>
            <a:fillRect/>
          </a:stretch>
        </p:blipFill>
        <p:spPr>
          <a:xfrm>
            <a:off x="1181099" y="1181099"/>
            <a:ext cx="9965227" cy="5676902"/>
          </a:xfrm>
          <a:prstGeom prst="rect">
            <a:avLst/>
          </a:prstGeom>
          <a:ln w="12700">
            <a:miter lim="400000"/>
          </a:ln>
        </p:spPr>
      </p:pic>
      <p:grpSp>
        <p:nvGrpSpPr>
          <p:cNvPr id="421" name="Group 421"/>
          <p:cNvGrpSpPr/>
          <p:nvPr/>
        </p:nvGrpSpPr>
        <p:grpSpPr>
          <a:xfrm>
            <a:off x="3199250" y="319174"/>
            <a:ext cx="5762701" cy="673201"/>
            <a:chOff x="0" y="0"/>
            <a:chExt cx="5762700" cy="673199"/>
          </a:xfrm>
        </p:grpSpPr>
        <p:grpSp>
          <p:nvGrpSpPr>
            <p:cNvPr id="419" name="Group 419"/>
            <p:cNvGrpSpPr/>
            <p:nvPr/>
          </p:nvGrpSpPr>
          <p:grpSpPr>
            <a:xfrm>
              <a:off x="0" y="0"/>
              <a:ext cx="5408851" cy="673200"/>
              <a:chOff x="0" y="0"/>
              <a:chExt cx="5408850" cy="673199"/>
            </a:xfrm>
          </p:grpSpPr>
          <p:pic>
            <p:nvPicPr>
              <p:cNvPr id="411" name="image2.jpg"/>
              <p:cNvPicPr/>
              <p:nvPr/>
            </p:nvPicPr>
            <p:blipFill>
              <a:blip r:embed="rId3">
                <a:extLst/>
              </a:blip>
              <a:stretch>
                <a:fillRect/>
              </a:stretch>
            </p:blipFill>
            <p:spPr>
              <a:xfrm>
                <a:off x="2514975" y="0"/>
                <a:ext cx="804901" cy="673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12" name="image3.png"/>
              <p:cNvPicPr/>
              <p:nvPr/>
            </p:nvPicPr>
            <p:blipFill>
              <a:blip r:embed="rId4">
                <a:extLst/>
              </a:blip>
              <a:stretch>
                <a:fillRect/>
              </a:stretch>
            </p:blipFill>
            <p:spPr>
              <a:xfrm>
                <a:off x="1593950"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13" name="image3.png"/>
              <p:cNvPicPr/>
              <p:nvPr/>
            </p:nvPicPr>
            <p:blipFill>
              <a:blip r:embed="rId4">
                <a:extLst/>
              </a:blip>
              <a:stretch>
                <a:fillRect/>
              </a:stretch>
            </p:blipFill>
            <p:spPr>
              <a:xfrm>
                <a:off x="8895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14" name="image3.png"/>
              <p:cNvPicPr/>
              <p:nvPr/>
            </p:nvPicPr>
            <p:blipFill>
              <a:blip r:embed="rId4">
                <a:extLst/>
              </a:blip>
              <a:stretch>
                <a:fillRect/>
              </a:stretch>
            </p:blipFill>
            <p:spPr>
              <a:xfrm>
                <a:off x="34980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15" name="image3.png"/>
              <p:cNvPicPr/>
              <p:nvPr/>
            </p:nvPicPr>
            <p:blipFill>
              <a:blip r:embed="rId4">
                <a:extLst/>
              </a:blip>
              <a:stretch>
                <a:fillRect/>
              </a:stretch>
            </p:blipFill>
            <p:spPr>
              <a:xfrm>
                <a:off x="3585775"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16" name="image3.png"/>
              <p:cNvPicPr/>
              <p:nvPr/>
            </p:nvPicPr>
            <p:blipFill>
              <a:blip r:embed="rId4">
                <a:extLst/>
              </a:blip>
              <a:stretch>
                <a:fillRect/>
              </a:stretch>
            </p:blipFill>
            <p:spPr>
              <a:xfrm>
                <a:off x="44020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17" name="image3.png"/>
              <p:cNvPicPr/>
              <p:nvPr/>
            </p:nvPicPr>
            <p:blipFill>
              <a:blip r:embed="rId4">
                <a:extLst/>
              </a:blip>
              <a:stretch>
                <a:fillRect/>
              </a:stretch>
            </p:blipFill>
            <p:spPr>
              <a:xfrm>
                <a:off x="510645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18" name="image3.png"/>
              <p:cNvPicPr/>
              <p:nvPr/>
            </p:nvPicPr>
            <p:blipFill>
              <a:blip r:embed="rId4">
                <a:extLst/>
              </a:blip>
              <a:stretch>
                <a:fillRect/>
              </a:stretch>
            </p:blipFill>
            <p:spPr>
              <a:xfrm>
                <a:off x="-1" y="244349"/>
                <a:ext cx="162002"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pic>
          <p:nvPicPr>
            <p:cNvPr id="420" name="image3.png"/>
            <p:cNvPicPr/>
            <p:nvPr/>
          </p:nvPicPr>
          <p:blipFill>
            <a:blip r:embed="rId4">
              <a:extLst/>
            </a:blip>
            <a:stretch>
              <a:fillRect/>
            </a:stretch>
          </p:blipFill>
          <p:spPr>
            <a:xfrm>
              <a:off x="5600700" y="244349"/>
              <a:ext cx="162001"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23" name="image16.jpg" descr="EQ-model.jpg"/>
          <p:cNvPicPr/>
          <p:nvPr/>
        </p:nvPicPr>
        <p:blipFill>
          <a:blip r:embed="rId2">
            <a:extLst/>
          </a:blip>
          <a:stretch>
            <a:fillRect/>
          </a:stretch>
        </p:blipFill>
        <p:spPr>
          <a:xfrm>
            <a:off x="2971150" y="1363774"/>
            <a:ext cx="6515751" cy="5137627"/>
          </a:xfrm>
          <a:prstGeom prst="rect">
            <a:avLst/>
          </a:prstGeom>
          <a:ln w="12700">
            <a:miter lim="400000"/>
          </a:ln>
        </p:spPr>
      </p:pic>
      <p:grpSp>
        <p:nvGrpSpPr>
          <p:cNvPr id="434" name="Group 434"/>
          <p:cNvGrpSpPr/>
          <p:nvPr/>
        </p:nvGrpSpPr>
        <p:grpSpPr>
          <a:xfrm>
            <a:off x="3351650" y="395374"/>
            <a:ext cx="5762701" cy="673201"/>
            <a:chOff x="0" y="0"/>
            <a:chExt cx="5762700" cy="673199"/>
          </a:xfrm>
        </p:grpSpPr>
        <p:grpSp>
          <p:nvGrpSpPr>
            <p:cNvPr id="432" name="Group 432"/>
            <p:cNvGrpSpPr/>
            <p:nvPr/>
          </p:nvGrpSpPr>
          <p:grpSpPr>
            <a:xfrm>
              <a:off x="0" y="0"/>
              <a:ext cx="5408851" cy="673200"/>
              <a:chOff x="0" y="0"/>
              <a:chExt cx="5408850" cy="673199"/>
            </a:xfrm>
          </p:grpSpPr>
          <p:pic>
            <p:nvPicPr>
              <p:cNvPr id="424" name="image2.jpg"/>
              <p:cNvPicPr/>
              <p:nvPr/>
            </p:nvPicPr>
            <p:blipFill>
              <a:blip r:embed="rId3">
                <a:extLst/>
              </a:blip>
              <a:stretch>
                <a:fillRect/>
              </a:stretch>
            </p:blipFill>
            <p:spPr>
              <a:xfrm>
                <a:off x="2514975" y="0"/>
                <a:ext cx="804901" cy="673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25" name="image3.png"/>
              <p:cNvPicPr/>
              <p:nvPr/>
            </p:nvPicPr>
            <p:blipFill>
              <a:blip r:embed="rId4">
                <a:extLst/>
              </a:blip>
              <a:stretch>
                <a:fillRect/>
              </a:stretch>
            </p:blipFill>
            <p:spPr>
              <a:xfrm>
                <a:off x="1593950"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26" name="image3.png"/>
              <p:cNvPicPr/>
              <p:nvPr/>
            </p:nvPicPr>
            <p:blipFill>
              <a:blip r:embed="rId4">
                <a:extLst/>
              </a:blip>
              <a:stretch>
                <a:fillRect/>
              </a:stretch>
            </p:blipFill>
            <p:spPr>
              <a:xfrm>
                <a:off x="8895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27" name="image3.png"/>
              <p:cNvPicPr/>
              <p:nvPr/>
            </p:nvPicPr>
            <p:blipFill>
              <a:blip r:embed="rId4">
                <a:extLst/>
              </a:blip>
              <a:stretch>
                <a:fillRect/>
              </a:stretch>
            </p:blipFill>
            <p:spPr>
              <a:xfrm>
                <a:off x="34980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28" name="image3.png"/>
              <p:cNvPicPr/>
              <p:nvPr/>
            </p:nvPicPr>
            <p:blipFill>
              <a:blip r:embed="rId4">
                <a:extLst/>
              </a:blip>
              <a:stretch>
                <a:fillRect/>
              </a:stretch>
            </p:blipFill>
            <p:spPr>
              <a:xfrm>
                <a:off x="3585775"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29" name="image3.png"/>
              <p:cNvPicPr/>
              <p:nvPr/>
            </p:nvPicPr>
            <p:blipFill>
              <a:blip r:embed="rId4">
                <a:extLst/>
              </a:blip>
              <a:stretch>
                <a:fillRect/>
              </a:stretch>
            </p:blipFill>
            <p:spPr>
              <a:xfrm>
                <a:off x="44020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30" name="image3.png"/>
              <p:cNvPicPr/>
              <p:nvPr/>
            </p:nvPicPr>
            <p:blipFill>
              <a:blip r:embed="rId4">
                <a:extLst/>
              </a:blip>
              <a:stretch>
                <a:fillRect/>
              </a:stretch>
            </p:blipFill>
            <p:spPr>
              <a:xfrm>
                <a:off x="510645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31" name="image3.png"/>
              <p:cNvPicPr/>
              <p:nvPr/>
            </p:nvPicPr>
            <p:blipFill>
              <a:blip r:embed="rId4">
                <a:extLst/>
              </a:blip>
              <a:stretch>
                <a:fillRect/>
              </a:stretch>
            </p:blipFill>
            <p:spPr>
              <a:xfrm>
                <a:off x="-1" y="244349"/>
                <a:ext cx="162002"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pic>
          <p:nvPicPr>
            <p:cNvPr id="433" name="image3.png"/>
            <p:cNvPicPr/>
            <p:nvPr/>
          </p:nvPicPr>
          <p:blipFill>
            <a:blip r:embed="rId4">
              <a:extLst/>
            </a:blip>
            <a:stretch>
              <a:fillRect/>
            </a:stretch>
          </p:blipFill>
          <p:spPr>
            <a:xfrm>
              <a:off x="5600700" y="244349"/>
              <a:ext cx="162001"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74" name="Group 74"/>
          <p:cNvGrpSpPr/>
          <p:nvPr/>
        </p:nvGrpSpPr>
        <p:grpSpPr>
          <a:xfrm>
            <a:off x="3199250" y="395374"/>
            <a:ext cx="5762701" cy="673201"/>
            <a:chOff x="0" y="0"/>
            <a:chExt cx="5762700" cy="673199"/>
          </a:xfrm>
        </p:grpSpPr>
        <p:grpSp>
          <p:nvGrpSpPr>
            <p:cNvPr id="72" name="Group 72"/>
            <p:cNvGrpSpPr/>
            <p:nvPr/>
          </p:nvGrpSpPr>
          <p:grpSpPr>
            <a:xfrm>
              <a:off x="0" y="0"/>
              <a:ext cx="5408851" cy="673200"/>
              <a:chOff x="0" y="0"/>
              <a:chExt cx="5408850" cy="673199"/>
            </a:xfrm>
          </p:grpSpPr>
          <p:pic>
            <p:nvPicPr>
              <p:cNvPr id="64" name="image2.jpg"/>
              <p:cNvPicPr/>
              <p:nvPr/>
            </p:nvPicPr>
            <p:blipFill>
              <a:blip r:embed="rId2">
                <a:extLst/>
              </a:blip>
              <a:stretch>
                <a:fillRect/>
              </a:stretch>
            </p:blipFill>
            <p:spPr>
              <a:xfrm>
                <a:off x="2514975" y="0"/>
                <a:ext cx="804901" cy="673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65" name="image3.png"/>
              <p:cNvPicPr/>
              <p:nvPr/>
            </p:nvPicPr>
            <p:blipFill>
              <a:blip r:embed="rId3">
                <a:extLst/>
              </a:blip>
              <a:stretch>
                <a:fillRect/>
              </a:stretch>
            </p:blipFill>
            <p:spPr>
              <a:xfrm>
                <a:off x="1593950"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66" name="image3.png"/>
              <p:cNvPicPr/>
              <p:nvPr/>
            </p:nvPicPr>
            <p:blipFill>
              <a:blip r:embed="rId3">
                <a:extLst/>
              </a:blip>
              <a:stretch>
                <a:fillRect/>
              </a:stretch>
            </p:blipFill>
            <p:spPr>
              <a:xfrm>
                <a:off x="8895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67" name="image3.png"/>
              <p:cNvPicPr/>
              <p:nvPr/>
            </p:nvPicPr>
            <p:blipFill>
              <a:blip r:embed="rId3">
                <a:extLst/>
              </a:blip>
              <a:stretch>
                <a:fillRect/>
              </a:stretch>
            </p:blipFill>
            <p:spPr>
              <a:xfrm>
                <a:off x="34980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68" name="image3.png"/>
              <p:cNvPicPr/>
              <p:nvPr/>
            </p:nvPicPr>
            <p:blipFill>
              <a:blip r:embed="rId3">
                <a:extLst/>
              </a:blip>
              <a:stretch>
                <a:fillRect/>
              </a:stretch>
            </p:blipFill>
            <p:spPr>
              <a:xfrm>
                <a:off x="3585775"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69" name="image3.png"/>
              <p:cNvPicPr/>
              <p:nvPr/>
            </p:nvPicPr>
            <p:blipFill>
              <a:blip r:embed="rId3">
                <a:extLst/>
              </a:blip>
              <a:stretch>
                <a:fillRect/>
              </a:stretch>
            </p:blipFill>
            <p:spPr>
              <a:xfrm>
                <a:off x="44020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70" name="image3.png"/>
              <p:cNvPicPr/>
              <p:nvPr/>
            </p:nvPicPr>
            <p:blipFill>
              <a:blip r:embed="rId3">
                <a:extLst/>
              </a:blip>
              <a:stretch>
                <a:fillRect/>
              </a:stretch>
            </p:blipFill>
            <p:spPr>
              <a:xfrm>
                <a:off x="510645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71" name="image3.png"/>
              <p:cNvPicPr/>
              <p:nvPr/>
            </p:nvPicPr>
            <p:blipFill>
              <a:blip r:embed="rId3">
                <a:extLst/>
              </a:blip>
              <a:stretch>
                <a:fillRect/>
              </a:stretch>
            </p:blipFill>
            <p:spPr>
              <a:xfrm>
                <a:off x="-1" y="244349"/>
                <a:ext cx="162002"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pic>
          <p:nvPicPr>
            <p:cNvPr id="73" name="image3.png"/>
            <p:cNvPicPr/>
            <p:nvPr/>
          </p:nvPicPr>
          <p:blipFill>
            <a:blip r:embed="rId3">
              <a:extLst/>
            </a:blip>
            <a:stretch>
              <a:fillRect/>
            </a:stretch>
          </p:blipFill>
          <p:spPr>
            <a:xfrm>
              <a:off x="5600700" y="244349"/>
              <a:ext cx="162001"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sp>
        <p:nvSpPr>
          <p:cNvPr id="75" name="Shape 75"/>
          <p:cNvSpPr/>
          <p:nvPr/>
        </p:nvSpPr>
        <p:spPr>
          <a:xfrm>
            <a:off x="3181349" y="2238894"/>
            <a:ext cx="6396302" cy="334261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p>
            <a:pPr lvl="0" marR="101600" indent="101600" algn="r">
              <a:lnSpc>
                <a:spcPct val="115000"/>
              </a:lnSpc>
              <a:spcBef>
                <a:spcPts val="800"/>
              </a:spcBef>
              <a:defRPr sz="1800"/>
            </a:pPr>
            <a:r>
              <a:rPr sz="3600">
                <a:latin typeface="Tahoma"/>
                <a:ea typeface="Tahoma"/>
                <a:cs typeface="Tahoma"/>
                <a:sym typeface="Tahoma"/>
              </a:rPr>
              <a:t>People Often Invest More Time Planning Their </a:t>
            </a:r>
            <a:r>
              <a:rPr b="1" sz="3600">
                <a:latin typeface="Tahoma"/>
                <a:ea typeface="Tahoma"/>
                <a:cs typeface="Tahoma"/>
                <a:sym typeface="Tahoma"/>
              </a:rPr>
              <a:t>Vacation</a:t>
            </a:r>
            <a:r>
              <a:rPr sz="3600">
                <a:latin typeface="Tahoma"/>
                <a:ea typeface="Tahoma"/>
                <a:cs typeface="Tahoma"/>
                <a:sym typeface="Tahoma"/>
              </a:rPr>
              <a:t> Than Planning Their </a:t>
            </a:r>
            <a:r>
              <a:rPr b="1" sz="3600">
                <a:latin typeface="Tahoma"/>
                <a:ea typeface="Tahoma"/>
                <a:cs typeface="Tahoma"/>
                <a:sym typeface="Tahoma"/>
              </a:rPr>
              <a:t>Career</a:t>
            </a:r>
            <a:r>
              <a:rPr sz="3600">
                <a:latin typeface="Tahoma"/>
                <a:ea typeface="Tahoma"/>
                <a:cs typeface="Tahoma"/>
                <a:sym typeface="Tahoma"/>
              </a:rPr>
              <a:t>.</a:t>
            </a:r>
            <a:endParaRPr sz="3600">
              <a:latin typeface="Tahoma"/>
              <a:ea typeface="Tahoma"/>
              <a:cs typeface="Tahoma"/>
              <a:sym typeface="Tahoma"/>
            </a:endParaRPr>
          </a:p>
        </p:txBody>
      </p:sp>
      <p:sp>
        <p:nvSpPr>
          <p:cNvPr id="76" name="Shape 76"/>
          <p:cNvSpPr/>
          <p:nvPr/>
        </p:nvSpPr>
        <p:spPr>
          <a:xfrm rot="16200000">
            <a:off x="-819875" y="2681949"/>
            <a:ext cx="5429101" cy="8559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b="1" sz="4400">
                <a:latin typeface="Tahoma"/>
                <a:ea typeface="Tahoma"/>
                <a:cs typeface="Tahoma"/>
                <a:sym typeface="Tahoma"/>
              </a:defRPr>
            </a:lvl1pPr>
          </a:lstStyle>
          <a:p>
            <a:pPr lvl="0">
              <a:defRPr b="0" sz="1800"/>
            </a:pPr>
            <a:r>
              <a:rPr b="1" sz="4400"/>
              <a:t>Think About It</a:t>
            </a:r>
          </a:p>
        </p:txBody>
      </p:sp>
      <p:sp>
        <p:nvSpPr>
          <p:cNvPr id="77" name="Shape 77"/>
          <p:cNvSpPr/>
          <p:nvPr/>
        </p:nvSpPr>
        <p:spPr>
          <a:xfrm>
            <a:off x="3464175" y="1835374"/>
            <a:ext cx="6508500" cy="44877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9200"/>
                </a:lnTo>
                <a:lnTo>
                  <a:pt x="9000" y="19200"/>
                </a:lnTo>
                <a:lnTo>
                  <a:pt x="6300" y="21600"/>
                </a:lnTo>
                <a:lnTo>
                  <a:pt x="3600" y="19200"/>
                </a:lnTo>
                <a:lnTo>
                  <a:pt x="0" y="19200"/>
                </a:lnTo>
                <a:lnTo>
                  <a:pt x="0" y="11200"/>
                </a:lnTo>
                <a:close/>
              </a:path>
            </a:pathLst>
          </a:custGeom>
          <a:ln w="28575">
            <a:solidFill>
              <a:srgbClr val="6FA8DC"/>
            </a:solidFill>
            <a:round/>
          </a:ln>
        </p:spPr>
        <p:txBody>
          <a:bodyPr lIns="0" tIns="0" rIns="0" bIns="0" anchor="ctr"/>
          <a:lstStyle/>
          <a:p>
            <a:pPr lvl="0"/>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6" name="Shape 436"/>
          <p:cNvSpPr/>
          <p:nvPr/>
        </p:nvSpPr>
        <p:spPr>
          <a:xfrm>
            <a:off x="0" y="1751329"/>
            <a:ext cx="12192000" cy="4597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2400">
                <a:latin typeface="Tahoma"/>
                <a:ea typeface="Tahoma"/>
                <a:cs typeface="Tahoma"/>
                <a:sym typeface="Tahoma"/>
              </a:defRPr>
            </a:lvl1pPr>
          </a:lstStyle>
          <a:p>
            <a:pPr lvl="0">
              <a:defRPr b="0" sz="1800"/>
            </a:pPr>
            <a:r>
              <a:rPr b="1" sz="2400"/>
              <a:t>Check What Employers Want from You</a:t>
            </a:r>
          </a:p>
        </p:txBody>
      </p:sp>
      <p:grpSp>
        <p:nvGrpSpPr>
          <p:cNvPr id="447" name="Group 447"/>
          <p:cNvGrpSpPr/>
          <p:nvPr/>
        </p:nvGrpSpPr>
        <p:grpSpPr>
          <a:xfrm>
            <a:off x="3138449" y="452524"/>
            <a:ext cx="5762702" cy="673201"/>
            <a:chOff x="0" y="0"/>
            <a:chExt cx="5762700" cy="673199"/>
          </a:xfrm>
        </p:grpSpPr>
        <p:grpSp>
          <p:nvGrpSpPr>
            <p:cNvPr id="445" name="Group 445"/>
            <p:cNvGrpSpPr/>
            <p:nvPr/>
          </p:nvGrpSpPr>
          <p:grpSpPr>
            <a:xfrm>
              <a:off x="0" y="0"/>
              <a:ext cx="5408851" cy="673200"/>
              <a:chOff x="0" y="0"/>
              <a:chExt cx="5408850" cy="673199"/>
            </a:xfrm>
          </p:grpSpPr>
          <p:pic>
            <p:nvPicPr>
              <p:cNvPr id="437" name="image2.jpg"/>
              <p:cNvPicPr/>
              <p:nvPr/>
            </p:nvPicPr>
            <p:blipFill>
              <a:blip r:embed="rId2">
                <a:extLst/>
              </a:blip>
              <a:stretch>
                <a:fillRect/>
              </a:stretch>
            </p:blipFill>
            <p:spPr>
              <a:xfrm>
                <a:off x="2514975" y="0"/>
                <a:ext cx="804901" cy="673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38" name="image3.png"/>
              <p:cNvPicPr/>
              <p:nvPr/>
            </p:nvPicPr>
            <p:blipFill>
              <a:blip r:embed="rId3">
                <a:extLst/>
              </a:blip>
              <a:stretch>
                <a:fillRect/>
              </a:stretch>
            </p:blipFill>
            <p:spPr>
              <a:xfrm>
                <a:off x="1593950"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39" name="image3.png"/>
              <p:cNvPicPr/>
              <p:nvPr/>
            </p:nvPicPr>
            <p:blipFill>
              <a:blip r:embed="rId3">
                <a:extLst/>
              </a:blip>
              <a:stretch>
                <a:fillRect/>
              </a:stretch>
            </p:blipFill>
            <p:spPr>
              <a:xfrm>
                <a:off x="8895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40" name="image3.png"/>
              <p:cNvPicPr/>
              <p:nvPr/>
            </p:nvPicPr>
            <p:blipFill>
              <a:blip r:embed="rId3">
                <a:extLst/>
              </a:blip>
              <a:stretch>
                <a:fillRect/>
              </a:stretch>
            </p:blipFill>
            <p:spPr>
              <a:xfrm>
                <a:off x="34980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41" name="image3.png"/>
              <p:cNvPicPr/>
              <p:nvPr/>
            </p:nvPicPr>
            <p:blipFill>
              <a:blip r:embed="rId3">
                <a:extLst/>
              </a:blip>
              <a:stretch>
                <a:fillRect/>
              </a:stretch>
            </p:blipFill>
            <p:spPr>
              <a:xfrm>
                <a:off x="3585775"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42" name="image3.png"/>
              <p:cNvPicPr/>
              <p:nvPr/>
            </p:nvPicPr>
            <p:blipFill>
              <a:blip r:embed="rId3">
                <a:extLst/>
              </a:blip>
              <a:stretch>
                <a:fillRect/>
              </a:stretch>
            </p:blipFill>
            <p:spPr>
              <a:xfrm>
                <a:off x="44020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43" name="image3.png"/>
              <p:cNvPicPr/>
              <p:nvPr/>
            </p:nvPicPr>
            <p:blipFill>
              <a:blip r:embed="rId3">
                <a:extLst/>
              </a:blip>
              <a:stretch>
                <a:fillRect/>
              </a:stretch>
            </p:blipFill>
            <p:spPr>
              <a:xfrm>
                <a:off x="510645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44" name="image3.png"/>
              <p:cNvPicPr/>
              <p:nvPr/>
            </p:nvPicPr>
            <p:blipFill>
              <a:blip r:embed="rId3">
                <a:extLst/>
              </a:blip>
              <a:stretch>
                <a:fillRect/>
              </a:stretch>
            </p:blipFill>
            <p:spPr>
              <a:xfrm>
                <a:off x="-1" y="244349"/>
                <a:ext cx="162002"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pic>
          <p:nvPicPr>
            <p:cNvPr id="446" name="image3.png"/>
            <p:cNvPicPr/>
            <p:nvPr/>
          </p:nvPicPr>
          <p:blipFill>
            <a:blip r:embed="rId3">
              <a:extLst/>
            </a:blip>
            <a:stretch>
              <a:fillRect/>
            </a:stretch>
          </p:blipFill>
          <p:spPr>
            <a:xfrm>
              <a:off x="5600700" y="244349"/>
              <a:ext cx="162001"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sp>
        <p:nvSpPr>
          <p:cNvPr id="448" name="Shape 448"/>
          <p:cNvSpPr/>
          <p:nvPr/>
        </p:nvSpPr>
        <p:spPr>
          <a:xfrm>
            <a:off x="3524249" y="2362200"/>
            <a:ext cx="5852161" cy="0"/>
          </a:xfrm>
          <a:prstGeom prst="line">
            <a:avLst/>
          </a:prstGeom>
          <a:ln>
            <a:solidFill>
              <a:srgbClr val="666666"/>
            </a:solidFill>
            <a:round/>
          </a:ln>
        </p:spPr>
        <p:txBody>
          <a:bodyPr lIns="0" tIns="0" rIns="0" bIns="0"/>
          <a:lstStyle/>
          <a:p>
            <a:pPr lvl="0" defTabSz="457200">
              <a:defRPr sz="1200">
                <a:latin typeface="+mj-lt"/>
                <a:ea typeface="+mj-ea"/>
                <a:cs typeface="+mj-cs"/>
                <a:sym typeface="Helvetica"/>
              </a:defRPr>
            </a:pPr>
          </a:p>
        </p:txBody>
      </p:sp>
      <p:sp>
        <p:nvSpPr>
          <p:cNvPr id="449" name="Shape 449"/>
          <p:cNvSpPr/>
          <p:nvPr/>
        </p:nvSpPr>
        <p:spPr>
          <a:xfrm>
            <a:off x="2819399" y="1619250"/>
            <a:ext cx="5760722" cy="0"/>
          </a:xfrm>
          <a:prstGeom prst="line">
            <a:avLst/>
          </a:prstGeom>
          <a:ln>
            <a:solidFill>
              <a:srgbClr val="999999"/>
            </a:solidFill>
            <a:round/>
          </a:ln>
        </p:spPr>
        <p:txBody>
          <a:bodyPr lIns="0" tIns="0" rIns="0" bIns="0"/>
          <a:lstStyle/>
          <a:p>
            <a:pPr lvl="0" defTabSz="457200">
              <a:defRPr sz="1200">
                <a:latin typeface="+mj-lt"/>
                <a:ea typeface="+mj-ea"/>
                <a:cs typeface="+mj-cs"/>
                <a:sym typeface="Helvetica"/>
              </a:defRPr>
            </a:pPr>
          </a:p>
        </p:txBody>
      </p:sp>
      <p:grpSp>
        <p:nvGrpSpPr>
          <p:cNvPr id="453" name="Group 453"/>
          <p:cNvGrpSpPr/>
          <p:nvPr/>
        </p:nvGrpSpPr>
        <p:grpSpPr>
          <a:xfrm>
            <a:off x="3428999" y="3124199"/>
            <a:ext cx="5533573" cy="1248229"/>
            <a:chOff x="0" y="0"/>
            <a:chExt cx="5533572" cy="1248228"/>
          </a:xfrm>
        </p:grpSpPr>
        <p:sp>
          <p:nvSpPr>
            <p:cNvPr id="450" name="Shape 450"/>
            <p:cNvSpPr/>
            <p:nvPr/>
          </p:nvSpPr>
          <p:spPr>
            <a:xfrm>
              <a:off x="-1" y="29027"/>
              <a:ext cx="1219201" cy="1219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cap="flat">
              <a:solidFill>
                <a:srgbClr val="ED7D31"/>
              </a:solidFill>
              <a:prstDash val="solid"/>
              <a:bevel/>
            </a:ln>
            <a:effectLst/>
          </p:spPr>
          <p:txBody>
            <a:bodyPr wrap="square" lIns="0" tIns="0" rIns="0" bIns="0" numCol="1" anchor="ctr">
              <a:noAutofit/>
            </a:bodyPr>
            <a:lstStyle/>
            <a:p>
              <a:pPr lvl="0" algn="ctr">
                <a:defRPr>
                  <a:solidFill>
                    <a:srgbClr val="FFFFFF"/>
                  </a:solidFill>
                </a:defRPr>
              </a:pPr>
            </a:p>
          </p:txBody>
        </p:sp>
        <p:sp>
          <p:nvSpPr>
            <p:cNvPr id="451" name="Shape 451"/>
            <p:cNvSpPr/>
            <p:nvPr/>
          </p:nvSpPr>
          <p:spPr>
            <a:xfrm>
              <a:off x="2133599" y="-1"/>
              <a:ext cx="1219201" cy="1219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cap="flat">
              <a:solidFill>
                <a:srgbClr val="A6A6A6"/>
              </a:solidFill>
              <a:prstDash val="solid"/>
              <a:bevel/>
            </a:ln>
            <a:effectLst/>
          </p:spPr>
          <p:txBody>
            <a:bodyPr wrap="square" lIns="0" tIns="0" rIns="0" bIns="0" numCol="1" anchor="ctr">
              <a:noAutofit/>
            </a:bodyPr>
            <a:lstStyle/>
            <a:p>
              <a:pPr lvl="0" algn="ctr">
                <a:defRPr>
                  <a:solidFill>
                    <a:srgbClr val="FFFFFF"/>
                  </a:solidFill>
                </a:defRPr>
              </a:pPr>
            </a:p>
          </p:txBody>
        </p:sp>
        <p:sp>
          <p:nvSpPr>
            <p:cNvPr id="452" name="Shape 452"/>
            <p:cNvSpPr/>
            <p:nvPr/>
          </p:nvSpPr>
          <p:spPr>
            <a:xfrm>
              <a:off x="4314371" y="-1"/>
              <a:ext cx="1219201" cy="1219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cap="flat">
              <a:solidFill>
                <a:srgbClr val="ED7D31"/>
              </a:solidFill>
              <a:prstDash val="solid"/>
              <a:bevel/>
            </a:ln>
            <a:effectLst/>
          </p:spPr>
          <p:txBody>
            <a:bodyPr wrap="square" lIns="0" tIns="0" rIns="0" bIns="0" numCol="1" anchor="ctr">
              <a:noAutofit/>
            </a:bodyPr>
            <a:lstStyle/>
            <a:p>
              <a:pPr lvl="0" algn="ctr">
                <a:defRPr>
                  <a:solidFill>
                    <a:srgbClr val="FFFFFF"/>
                  </a:solidFill>
                </a:defRPr>
              </a:pPr>
            </a:p>
          </p:txBody>
        </p:sp>
      </p:gr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55" name="image17.jpg" descr="https://scontent-a-sin.xx.fbcdn.net/hphotos-prn2/v/t1.0-9/1480752_10151974151517282_8212466488825410761_n.jpg?oh=e3a5bc6c1038b107ea640d49b48819e9&amp;oe=5480571F"/>
          <p:cNvPicPr/>
          <p:nvPr/>
        </p:nvPicPr>
        <p:blipFill>
          <a:blip r:embed="rId2">
            <a:extLst/>
          </a:blip>
          <a:stretch>
            <a:fillRect/>
          </a:stretch>
        </p:blipFill>
        <p:spPr>
          <a:xfrm>
            <a:off x="1274690" y="743565"/>
            <a:ext cx="1313835" cy="1313835"/>
          </a:xfrm>
          <a:prstGeom prst="rect">
            <a:avLst/>
          </a:prstGeom>
          <a:ln w="12700">
            <a:miter lim="400000"/>
          </a:ln>
        </p:spPr>
      </p:pic>
      <p:sp>
        <p:nvSpPr>
          <p:cNvPr id="456" name="Shape 456"/>
          <p:cNvSpPr/>
          <p:nvPr>
            <p:ph type="title"/>
          </p:nvPr>
        </p:nvSpPr>
        <p:spPr>
          <a:xfrm>
            <a:off x="1947078" y="950579"/>
            <a:ext cx="9144001" cy="1640221"/>
          </a:xfrm>
          <a:prstGeom prst="rect">
            <a:avLst/>
          </a:prstGeom>
          <a:extLst>
            <a:ext uri="{C572A759-6A51-4108-AA02-DFA0A04FC94B}">
              <ma14:wrappingTextBoxFlag xmlns:ma14="http://schemas.microsoft.com/office/mac/drawingml/2011/main" val="1"/>
            </a:ext>
          </a:extLst>
        </p:spPr>
        <p:txBody>
          <a:bodyPr lIns="45699" tIns="45699" rIns="45699" bIns="45699">
            <a:normAutofit fontScale="100000" lnSpcReduction="0"/>
          </a:bodyPr>
          <a:lstStyle/>
          <a:p>
            <a:pPr lvl="0" algn="ctr">
              <a:defRPr sz="1800"/>
            </a:pPr>
            <a:r>
              <a:rPr sz="3200"/>
              <a:t>Commonwealth Youth Sport for Development and Peace Working Group (CYSDP)</a:t>
            </a:r>
            <a:br>
              <a:rPr sz="3200"/>
            </a:br>
          </a:p>
        </p:txBody>
      </p:sp>
      <p:sp>
        <p:nvSpPr>
          <p:cNvPr id="457" name="Shape 457"/>
          <p:cNvSpPr/>
          <p:nvPr>
            <p:ph type="body" idx="1"/>
          </p:nvPr>
        </p:nvSpPr>
        <p:spPr>
          <a:xfrm>
            <a:off x="1551295" y="2227072"/>
            <a:ext cx="9144001" cy="3545932"/>
          </a:xfrm>
          <a:prstGeom prst="rect">
            <a:avLst/>
          </a:prstGeom>
          <a:extLst>
            <a:ext uri="{C572A759-6A51-4108-AA02-DFA0A04FC94B}">
              <ma14:wrappingTextBoxFlag xmlns:ma14="http://schemas.microsoft.com/office/mac/drawingml/2011/main" val="1"/>
            </a:ext>
          </a:extLst>
        </p:spPr>
        <p:txBody>
          <a:bodyPr lIns="45699" tIns="45699" rIns="45699" bIns="45699">
            <a:normAutofit fontScale="100000" lnSpcReduction="0"/>
          </a:bodyPr>
          <a:lstStyle/>
          <a:p>
            <a:pPr lvl="0" marL="0" indent="0" algn="ctr">
              <a:lnSpc>
                <a:spcPct val="70000"/>
              </a:lnSpc>
              <a:spcBef>
                <a:spcPts val="0"/>
              </a:spcBef>
              <a:buClrTx/>
              <a:buSzTx/>
              <a:buFontTx/>
              <a:buNone/>
              <a:defRPr sz="1800"/>
            </a:pPr>
            <a:r>
              <a:rPr sz="2200"/>
              <a:t>What we are looking for</a:t>
            </a:r>
            <a:endParaRPr sz="2200"/>
          </a:p>
          <a:p>
            <a:pPr lvl="0" marL="0" indent="0" algn="ctr">
              <a:lnSpc>
                <a:spcPct val="70000"/>
              </a:lnSpc>
              <a:buClrTx/>
              <a:buSzTx/>
              <a:buFontTx/>
              <a:buNone/>
              <a:defRPr sz="1800"/>
            </a:pPr>
            <a:endParaRPr sz="2200"/>
          </a:p>
          <a:p>
            <a:pPr lvl="0" marL="314325" indent="-314325">
              <a:lnSpc>
                <a:spcPct val="70000"/>
              </a:lnSpc>
              <a:buSzPct val="100909"/>
              <a:defRPr sz="1800"/>
            </a:pPr>
            <a:r>
              <a:rPr sz="2200">
                <a:solidFill>
                  <a:srgbClr val="A6A6A6"/>
                </a:solidFill>
              </a:rPr>
              <a:t>Commonwealth nationals</a:t>
            </a:r>
            <a:endParaRPr sz="2200">
              <a:solidFill>
                <a:srgbClr val="A6A6A6"/>
              </a:solidFill>
            </a:endParaRPr>
          </a:p>
          <a:p>
            <a:pPr lvl="0" marL="314325" indent="-314325">
              <a:lnSpc>
                <a:spcPct val="70000"/>
              </a:lnSpc>
              <a:buSzPct val="100909"/>
              <a:defRPr sz="1800"/>
            </a:pPr>
            <a:r>
              <a:rPr sz="2200">
                <a:solidFill>
                  <a:srgbClr val="A6A6A6"/>
                </a:solidFill>
              </a:rPr>
              <a:t>Between the ages of 18 and 29 </a:t>
            </a:r>
            <a:endParaRPr sz="2200">
              <a:solidFill>
                <a:srgbClr val="A6A6A6"/>
              </a:solidFill>
            </a:endParaRPr>
          </a:p>
          <a:p>
            <a:pPr lvl="0" marL="314325" indent="-314325">
              <a:lnSpc>
                <a:spcPct val="70000"/>
              </a:lnSpc>
              <a:buSzPct val="100909"/>
              <a:defRPr sz="1800"/>
            </a:pPr>
            <a:r>
              <a:rPr sz="2200">
                <a:solidFill>
                  <a:srgbClr val="A6A6A6"/>
                </a:solidFill>
              </a:rPr>
              <a:t>Passionate and active in Sport for Development and Peace in a voluntary, educational or professional capacity</a:t>
            </a:r>
            <a:endParaRPr sz="2200">
              <a:solidFill>
                <a:srgbClr val="A6A6A6"/>
              </a:solidFill>
            </a:endParaRPr>
          </a:p>
          <a:p>
            <a:pPr lvl="0" marL="314325" indent="-314325">
              <a:lnSpc>
                <a:spcPct val="70000"/>
              </a:lnSpc>
              <a:buSzPct val="100909"/>
              <a:defRPr sz="1800"/>
            </a:pPr>
            <a:r>
              <a:rPr sz="2200"/>
              <a:t>Current skills include</a:t>
            </a:r>
            <a:r>
              <a:rPr b="1" sz="2200"/>
              <a:t>: communications/ social media, knowledge of governance, strategic development/ leadership skills, public speaking/ presentation experience</a:t>
            </a:r>
            <a:r>
              <a:rPr sz="2200"/>
              <a:t>, knowledge and experience of innovative, small NGO or social enterprise development.</a:t>
            </a:r>
            <a:endParaRPr sz="2200"/>
          </a:p>
          <a:p>
            <a:pPr lvl="0" marL="314325" indent="-314325">
              <a:lnSpc>
                <a:spcPct val="70000"/>
              </a:lnSpc>
              <a:buClr>
                <a:srgbClr val="757070"/>
              </a:buClr>
              <a:buSzPct val="100909"/>
              <a:defRPr sz="1800"/>
            </a:pPr>
            <a:r>
              <a:rPr sz="2200">
                <a:solidFill>
                  <a:srgbClr val="757070"/>
                </a:solidFill>
              </a:rPr>
              <a:t>Current geographic gaps include Caribbean , Pacific and Asia</a:t>
            </a:r>
          </a:p>
        </p:txBody>
      </p:sp>
      <p:grpSp>
        <p:nvGrpSpPr>
          <p:cNvPr id="468" name="Group 468"/>
          <p:cNvGrpSpPr/>
          <p:nvPr/>
        </p:nvGrpSpPr>
        <p:grpSpPr>
          <a:xfrm>
            <a:off x="3138449" y="317400"/>
            <a:ext cx="5762702" cy="673200"/>
            <a:chOff x="0" y="0"/>
            <a:chExt cx="5762700" cy="673199"/>
          </a:xfrm>
        </p:grpSpPr>
        <p:grpSp>
          <p:nvGrpSpPr>
            <p:cNvPr id="466" name="Group 466"/>
            <p:cNvGrpSpPr/>
            <p:nvPr/>
          </p:nvGrpSpPr>
          <p:grpSpPr>
            <a:xfrm>
              <a:off x="0" y="0"/>
              <a:ext cx="5408851" cy="673200"/>
              <a:chOff x="0" y="0"/>
              <a:chExt cx="5408850" cy="673199"/>
            </a:xfrm>
          </p:grpSpPr>
          <p:pic>
            <p:nvPicPr>
              <p:cNvPr id="458" name="image2.jpg"/>
              <p:cNvPicPr/>
              <p:nvPr/>
            </p:nvPicPr>
            <p:blipFill>
              <a:blip r:embed="rId3">
                <a:extLst/>
              </a:blip>
              <a:stretch>
                <a:fillRect/>
              </a:stretch>
            </p:blipFill>
            <p:spPr>
              <a:xfrm>
                <a:off x="2514975" y="0"/>
                <a:ext cx="804901" cy="673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59" name="image3.png"/>
              <p:cNvPicPr/>
              <p:nvPr/>
            </p:nvPicPr>
            <p:blipFill>
              <a:blip r:embed="rId4">
                <a:extLst/>
              </a:blip>
              <a:stretch>
                <a:fillRect/>
              </a:stretch>
            </p:blipFill>
            <p:spPr>
              <a:xfrm>
                <a:off x="1593950"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60" name="image3.png"/>
              <p:cNvPicPr/>
              <p:nvPr/>
            </p:nvPicPr>
            <p:blipFill>
              <a:blip r:embed="rId4">
                <a:extLst/>
              </a:blip>
              <a:stretch>
                <a:fillRect/>
              </a:stretch>
            </p:blipFill>
            <p:spPr>
              <a:xfrm>
                <a:off x="8895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61" name="image3.png"/>
              <p:cNvPicPr/>
              <p:nvPr/>
            </p:nvPicPr>
            <p:blipFill>
              <a:blip r:embed="rId4">
                <a:extLst/>
              </a:blip>
              <a:stretch>
                <a:fillRect/>
              </a:stretch>
            </p:blipFill>
            <p:spPr>
              <a:xfrm>
                <a:off x="34980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62" name="image3.png"/>
              <p:cNvPicPr/>
              <p:nvPr/>
            </p:nvPicPr>
            <p:blipFill>
              <a:blip r:embed="rId4">
                <a:extLst/>
              </a:blip>
              <a:stretch>
                <a:fillRect/>
              </a:stretch>
            </p:blipFill>
            <p:spPr>
              <a:xfrm>
                <a:off x="3585775"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63" name="image3.png"/>
              <p:cNvPicPr/>
              <p:nvPr/>
            </p:nvPicPr>
            <p:blipFill>
              <a:blip r:embed="rId4">
                <a:extLst/>
              </a:blip>
              <a:stretch>
                <a:fillRect/>
              </a:stretch>
            </p:blipFill>
            <p:spPr>
              <a:xfrm>
                <a:off x="44020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64" name="image3.png"/>
              <p:cNvPicPr/>
              <p:nvPr/>
            </p:nvPicPr>
            <p:blipFill>
              <a:blip r:embed="rId4">
                <a:extLst/>
              </a:blip>
              <a:stretch>
                <a:fillRect/>
              </a:stretch>
            </p:blipFill>
            <p:spPr>
              <a:xfrm>
                <a:off x="510645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65" name="image3.png"/>
              <p:cNvPicPr/>
              <p:nvPr/>
            </p:nvPicPr>
            <p:blipFill>
              <a:blip r:embed="rId4">
                <a:extLst/>
              </a:blip>
              <a:stretch>
                <a:fillRect/>
              </a:stretch>
            </p:blipFill>
            <p:spPr>
              <a:xfrm>
                <a:off x="-1" y="244349"/>
                <a:ext cx="162002"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pic>
          <p:nvPicPr>
            <p:cNvPr id="467" name="image3.png"/>
            <p:cNvPicPr/>
            <p:nvPr/>
          </p:nvPicPr>
          <p:blipFill>
            <a:blip r:embed="rId4">
              <a:extLst/>
            </a:blip>
            <a:stretch>
              <a:fillRect/>
            </a:stretch>
          </p:blipFill>
          <p:spPr>
            <a:xfrm>
              <a:off x="5600700" y="244349"/>
              <a:ext cx="162001"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0" name="Shape 470"/>
          <p:cNvSpPr/>
          <p:nvPr>
            <p:ph type="body" idx="1"/>
          </p:nvPr>
        </p:nvSpPr>
        <p:spPr>
          <a:xfrm>
            <a:off x="2438400" y="2256595"/>
            <a:ext cx="7315201" cy="2239206"/>
          </a:xfrm>
          <a:prstGeom prst="rect">
            <a:avLst/>
          </a:prstGeom>
          <a:extLst>
            <a:ext uri="{C572A759-6A51-4108-AA02-DFA0A04FC94B}">
              <ma14:wrappingTextBoxFlag xmlns:ma14="http://schemas.microsoft.com/office/mac/drawingml/2011/main" val="1"/>
            </a:ext>
          </a:extLst>
        </p:spPr>
        <p:txBody>
          <a:bodyPr lIns="45699" tIns="45699" rIns="45699" bIns="45699">
            <a:normAutofit fontScale="100000" lnSpcReduction="0"/>
          </a:bodyPr>
          <a:lstStyle/>
          <a:p>
            <a:pPr lvl="0" marL="0" indent="0" algn="ctr" defTabSz="850391">
              <a:spcBef>
                <a:spcPts val="0"/>
              </a:spcBef>
              <a:buClrTx/>
              <a:buSzTx/>
              <a:buFontTx/>
              <a:buNone/>
              <a:defRPr sz="1800"/>
            </a:pPr>
            <a:r>
              <a:rPr b="1" sz="2232"/>
              <a:t>About this job</a:t>
            </a:r>
            <a:endParaRPr b="1" sz="2232"/>
          </a:p>
          <a:p>
            <a:pPr lvl="0" marL="0" indent="0" algn="ctr" defTabSz="850391">
              <a:spcBef>
                <a:spcPts val="900"/>
              </a:spcBef>
              <a:buClrTx/>
              <a:buSzTx/>
              <a:buFontTx/>
              <a:buNone/>
              <a:defRPr sz="1800"/>
            </a:pPr>
            <a:r>
              <a:rPr sz="2232"/>
              <a:t>Job description</a:t>
            </a:r>
            <a:endParaRPr sz="2232"/>
          </a:p>
          <a:p>
            <a:pPr lvl="0" marL="0" indent="0" algn="ctr" defTabSz="850391">
              <a:spcBef>
                <a:spcPts val="900"/>
              </a:spcBef>
              <a:buClrTx/>
              <a:buSzTx/>
              <a:buFontTx/>
              <a:buNone/>
              <a:defRPr sz="1800"/>
            </a:pPr>
            <a:r>
              <a:rPr sz="2232"/>
              <a:t>Project Manager</a:t>
            </a:r>
            <a:endParaRPr sz="2232"/>
          </a:p>
          <a:p>
            <a:pPr lvl="0" marL="0" indent="0" algn="ctr" defTabSz="850391">
              <a:spcBef>
                <a:spcPts val="900"/>
              </a:spcBef>
              <a:buClrTx/>
              <a:buSzTx/>
              <a:buFontTx/>
              <a:buNone/>
              <a:defRPr sz="1800"/>
            </a:pPr>
            <a:r>
              <a:rPr sz="2232"/>
              <a:t>Identify opportunities for new project and enhancement of existing projects in line with CSR vision and values.</a:t>
            </a:r>
          </a:p>
        </p:txBody>
      </p:sp>
      <p:pic>
        <p:nvPicPr>
          <p:cNvPr id="471" name="image18.png" descr="Robi Axiata Limited"/>
          <p:cNvPicPr/>
          <p:nvPr/>
        </p:nvPicPr>
        <p:blipFill>
          <a:blip r:embed="rId2">
            <a:extLst/>
          </a:blip>
          <a:stretch>
            <a:fillRect/>
          </a:stretch>
        </p:blipFill>
        <p:spPr>
          <a:xfrm>
            <a:off x="5838825" y="1571625"/>
            <a:ext cx="561975" cy="561975"/>
          </a:xfrm>
          <a:prstGeom prst="rect">
            <a:avLst/>
          </a:prstGeom>
          <a:ln w="12700">
            <a:miter lim="400000"/>
          </a:ln>
          <a:effectLst>
            <a:outerShdw sx="100000" sy="100000" kx="0" ky="0" algn="b" rotWithShape="0" blurRad="292100" dist="139700" dir="2700000">
              <a:srgbClr val="333333">
                <a:alpha val="64705"/>
              </a:srgbClr>
            </a:outerShdw>
          </a:effectLst>
        </p:spPr>
      </p:pic>
      <p:grpSp>
        <p:nvGrpSpPr>
          <p:cNvPr id="482" name="Group 482"/>
          <p:cNvGrpSpPr/>
          <p:nvPr/>
        </p:nvGrpSpPr>
        <p:grpSpPr>
          <a:xfrm>
            <a:off x="3138449" y="452524"/>
            <a:ext cx="5762702" cy="673201"/>
            <a:chOff x="0" y="0"/>
            <a:chExt cx="5762700" cy="673199"/>
          </a:xfrm>
        </p:grpSpPr>
        <p:grpSp>
          <p:nvGrpSpPr>
            <p:cNvPr id="480" name="Group 480"/>
            <p:cNvGrpSpPr/>
            <p:nvPr/>
          </p:nvGrpSpPr>
          <p:grpSpPr>
            <a:xfrm>
              <a:off x="0" y="0"/>
              <a:ext cx="5408851" cy="673200"/>
              <a:chOff x="0" y="0"/>
              <a:chExt cx="5408850" cy="673199"/>
            </a:xfrm>
          </p:grpSpPr>
          <p:pic>
            <p:nvPicPr>
              <p:cNvPr id="472" name="image2.jpg"/>
              <p:cNvPicPr/>
              <p:nvPr/>
            </p:nvPicPr>
            <p:blipFill>
              <a:blip r:embed="rId3">
                <a:extLst/>
              </a:blip>
              <a:stretch>
                <a:fillRect/>
              </a:stretch>
            </p:blipFill>
            <p:spPr>
              <a:xfrm>
                <a:off x="2514975" y="0"/>
                <a:ext cx="804901" cy="673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73" name="image3.png"/>
              <p:cNvPicPr/>
              <p:nvPr/>
            </p:nvPicPr>
            <p:blipFill>
              <a:blip r:embed="rId4">
                <a:extLst/>
              </a:blip>
              <a:stretch>
                <a:fillRect/>
              </a:stretch>
            </p:blipFill>
            <p:spPr>
              <a:xfrm>
                <a:off x="1593950"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74" name="image3.png"/>
              <p:cNvPicPr/>
              <p:nvPr/>
            </p:nvPicPr>
            <p:blipFill>
              <a:blip r:embed="rId4">
                <a:extLst/>
              </a:blip>
              <a:stretch>
                <a:fillRect/>
              </a:stretch>
            </p:blipFill>
            <p:spPr>
              <a:xfrm>
                <a:off x="8895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75" name="image3.png"/>
              <p:cNvPicPr/>
              <p:nvPr/>
            </p:nvPicPr>
            <p:blipFill>
              <a:blip r:embed="rId4">
                <a:extLst/>
              </a:blip>
              <a:stretch>
                <a:fillRect/>
              </a:stretch>
            </p:blipFill>
            <p:spPr>
              <a:xfrm>
                <a:off x="34980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76" name="image3.png"/>
              <p:cNvPicPr/>
              <p:nvPr/>
            </p:nvPicPr>
            <p:blipFill>
              <a:blip r:embed="rId4">
                <a:extLst/>
              </a:blip>
              <a:stretch>
                <a:fillRect/>
              </a:stretch>
            </p:blipFill>
            <p:spPr>
              <a:xfrm>
                <a:off x="3585775"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77" name="image3.png"/>
              <p:cNvPicPr/>
              <p:nvPr/>
            </p:nvPicPr>
            <p:blipFill>
              <a:blip r:embed="rId4">
                <a:extLst/>
              </a:blip>
              <a:stretch>
                <a:fillRect/>
              </a:stretch>
            </p:blipFill>
            <p:spPr>
              <a:xfrm>
                <a:off x="44020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78" name="image3.png"/>
              <p:cNvPicPr/>
              <p:nvPr/>
            </p:nvPicPr>
            <p:blipFill>
              <a:blip r:embed="rId4">
                <a:extLst/>
              </a:blip>
              <a:stretch>
                <a:fillRect/>
              </a:stretch>
            </p:blipFill>
            <p:spPr>
              <a:xfrm>
                <a:off x="510645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479" name="image3.png"/>
              <p:cNvPicPr/>
              <p:nvPr/>
            </p:nvPicPr>
            <p:blipFill>
              <a:blip r:embed="rId4">
                <a:extLst/>
              </a:blip>
              <a:stretch>
                <a:fillRect/>
              </a:stretch>
            </p:blipFill>
            <p:spPr>
              <a:xfrm>
                <a:off x="-1" y="244349"/>
                <a:ext cx="162002"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pic>
          <p:nvPicPr>
            <p:cNvPr id="481" name="image3.png"/>
            <p:cNvPicPr/>
            <p:nvPr/>
          </p:nvPicPr>
          <p:blipFill>
            <a:blip r:embed="rId4">
              <a:extLst/>
            </a:blip>
            <a:stretch>
              <a:fillRect/>
            </a:stretch>
          </p:blipFill>
          <p:spPr>
            <a:xfrm>
              <a:off x="5600700" y="244349"/>
              <a:ext cx="162001"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4" name="Shape 484"/>
          <p:cNvSpPr/>
          <p:nvPr>
            <p:ph type="body" idx="1"/>
          </p:nvPr>
        </p:nvSpPr>
        <p:spPr>
          <a:xfrm>
            <a:off x="1646829" y="1588996"/>
            <a:ext cx="8943834" cy="3146781"/>
          </a:xfrm>
          <a:prstGeom prst="rect">
            <a:avLst/>
          </a:prstGeom>
          <a:extLst>
            <a:ext uri="{C572A759-6A51-4108-AA02-DFA0A04FC94B}">
              <ma14:wrappingTextBoxFlag xmlns:ma14="http://schemas.microsoft.com/office/mac/drawingml/2011/main" val="1"/>
            </a:ext>
          </a:extLst>
        </p:spPr>
        <p:txBody>
          <a:bodyPr lIns="45699" tIns="45699" rIns="45699" bIns="45699">
            <a:normAutofit fontScale="100000" lnSpcReduction="0"/>
          </a:bodyPr>
          <a:lstStyle/>
          <a:p>
            <a:pPr lvl="0" marL="0" indent="0" algn="ctr">
              <a:spcBef>
                <a:spcPts val="0"/>
              </a:spcBef>
              <a:buClrTx/>
              <a:buSzTx/>
              <a:buFontTx/>
              <a:buNone/>
              <a:defRPr sz="1800"/>
            </a:pPr>
            <a:r>
              <a:rPr sz="2400"/>
              <a:t>Desired Skills and Experience</a:t>
            </a:r>
            <a:endParaRPr sz="2400"/>
          </a:p>
          <a:p>
            <a:pPr lvl="0" marL="342900" indent="-342900">
              <a:buClrTx/>
              <a:buSzTx/>
              <a:buFontTx/>
              <a:buNone/>
              <a:defRPr sz="1800"/>
            </a:pPr>
            <a:endParaRPr sz="2400"/>
          </a:p>
          <a:p>
            <a:pPr lvl="0" marL="285750" indent="-285750">
              <a:defRPr sz="1800"/>
            </a:pPr>
            <a:r>
              <a:rPr sz="2000">
                <a:latin typeface="Times New Roman"/>
                <a:ea typeface="Times New Roman"/>
                <a:cs typeface="Times New Roman"/>
                <a:sym typeface="Times New Roman"/>
              </a:rPr>
              <a:t>Graduate/BBA from any reputed university with good academic background.</a:t>
            </a:r>
            <a:endParaRPr sz="2000">
              <a:latin typeface="Times New Roman"/>
              <a:ea typeface="Times New Roman"/>
              <a:cs typeface="Times New Roman"/>
              <a:sym typeface="Times New Roman"/>
            </a:endParaRPr>
          </a:p>
          <a:p>
            <a:pPr lvl="0" marL="285750" indent="-285750">
              <a:defRPr sz="1800"/>
            </a:pPr>
            <a:r>
              <a:rPr b="1" sz="2000">
                <a:latin typeface="Times New Roman"/>
                <a:ea typeface="Times New Roman"/>
                <a:cs typeface="Times New Roman"/>
                <a:sym typeface="Times New Roman"/>
              </a:rPr>
              <a:t>Good communication and analytical skill</a:t>
            </a:r>
            <a:endParaRPr b="1" sz="2000">
              <a:latin typeface="Times New Roman"/>
              <a:ea typeface="Times New Roman"/>
              <a:cs typeface="Times New Roman"/>
              <a:sym typeface="Times New Roman"/>
            </a:endParaRPr>
          </a:p>
          <a:p>
            <a:pPr lvl="0" marL="285750" indent="-285750">
              <a:defRPr sz="1800"/>
            </a:pPr>
            <a:r>
              <a:rPr sz="2000">
                <a:solidFill>
                  <a:srgbClr val="A6A6A6"/>
                </a:solidFill>
                <a:latin typeface="Times New Roman"/>
                <a:ea typeface="Times New Roman"/>
                <a:cs typeface="Times New Roman"/>
                <a:sym typeface="Times New Roman"/>
              </a:rPr>
              <a:t>Good knowledge on Project Management and Cost-Benefit Analysis.</a:t>
            </a:r>
            <a:endParaRPr sz="2000">
              <a:solidFill>
                <a:srgbClr val="A6A6A6"/>
              </a:solidFill>
              <a:latin typeface="Times New Roman"/>
              <a:ea typeface="Times New Roman"/>
              <a:cs typeface="Times New Roman"/>
              <a:sym typeface="Times New Roman"/>
            </a:endParaRPr>
          </a:p>
          <a:p>
            <a:pPr lvl="0" marL="285750" indent="-285750">
              <a:defRPr sz="1800"/>
            </a:pPr>
            <a:r>
              <a:rPr b="1" sz="2000">
                <a:latin typeface="Times New Roman"/>
                <a:ea typeface="Times New Roman"/>
                <a:cs typeface="Times New Roman"/>
                <a:sym typeface="Times New Roman"/>
              </a:rPr>
              <a:t>Good Team Player.</a:t>
            </a:r>
            <a:endParaRPr b="1" sz="2000">
              <a:latin typeface="Times New Roman"/>
              <a:ea typeface="Times New Roman"/>
              <a:cs typeface="Times New Roman"/>
              <a:sym typeface="Times New Roman"/>
            </a:endParaRPr>
          </a:p>
          <a:p>
            <a:pPr lvl="0" marL="285750" indent="-285750">
              <a:defRPr sz="1800"/>
            </a:pPr>
            <a:r>
              <a:rPr b="1" sz="2000">
                <a:latin typeface="Times New Roman"/>
                <a:ea typeface="Times New Roman"/>
                <a:cs typeface="Times New Roman"/>
                <a:sym typeface="Times New Roman"/>
              </a:rPr>
              <a:t>Strong public relation and negotiation skill</a:t>
            </a:r>
          </a:p>
        </p:txBody>
      </p:sp>
      <p:pic>
        <p:nvPicPr>
          <p:cNvPr id="485" name="image18.png" descr="Robi Axiata Limited"/>
          <p:cNvPicPr/>
          <p:nvPr/>
        </p:nvPicPr>
        <p:blipFill>
          <a:blip r:embed="rId2">
            <a:extLst/>
          </a:blip>
          <a:stretch>
            <a:fillRect/>
          </a:stretch>
        </p:blipFill>
        <p:spPr>
          <a:xfrm>
            <a:off x="5837758" y="685826"/>
            <a:ext cx="561976" cy="561976"/>
          </a:xfrm>
          <a:prstGeom prst="rect">
            <a:avLst/>
          </a:prstGeom>
          <a:ln w="12700">
            <a:miter lim="400000"/>
          </a:ln>
          <a:effectLst>
            <a:outerShdw sx="100000" sy="100000" kx="0" ky="0" algn="b" rotWithShape="0" blurRad="292100" dist="139700" dir="2700000">
              <a:srgbClr val="333333">
                <a:alpha val="64705"/>
              </a:srgbClr>
            </a:outerShdw>
          </a:effectLst>
        </p:spPr>
      </p:pic>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7" name="Shape 487"/>
          <p:cNvSpPr/>
          <p:nvPr>
            <p:ph type="body" idx="1"/>
          </p:nvPr>
        </p:nvSpPr>
        <p:spPr>
          <a:xfrm>
            <a:off x="1469407" y="694353"/>
            <a:ext cx="9353267" cy="5719385"/>
          </a:xfrm>
          <a:prstGeom prst="rect">
            <a:avLst/>
          </a:prstGeom>
          <a:extLst>
            <a:ext uri="{C572A759-6A51-4108-AA02-DFA0A04FC94B}">
              <ma14:wrappingTextBoxFlag xmlns:ma14="http://schemas.microsoft.com/office/mac/drawingml/2011/main" val="1"/>
            </a:ext>
          </a:extLst>
        </p:spPr>
        <p:txBody>
          <a:bodyPr lIns="45699" tIns="45699" rIns="45699" bIns="45699">
            <a:normAutofit fontScale="100000" lnSpcReduction="0"/>
          </a:bodyPr>
          <a:lstStyle/>
          <a:p>
            <a:pPr lvl="0" marL="0" indent="0" algn="ctr">
              <a:lnSpc>
                <a:spcPct val="70000"/>
              </a:lnSpc>
              <a:spcBef>
                <a:spcPts val="0"/>
              </a:spcBef>
              <a:buClrTx/>
              <a:buSzTx/>
              <a:buFontTx/>
              <a:buNone/>
              <a:defRPr sz="1800"/>
            </a:pPr>
            <a:r>
              <a:rPr b="1"/>
              <a:t>Senior Specialist - Financial Audit - Internal Audit</a:t>
            </a:r>
            <a:endParaRPr b="1"/>
          </a:p>
          <a:p>
            <a:pPr lvl="0" marL="0" indent="0" algn="ctr">
              <a:lnSpc>
                <a:spcPct val="70000"/>
              </a:lnSpc>
              <a:buClrTx/>
              <a:buSzTx/>
              <a:buFontTx/>
              <a:buNone/>
              <a:defRPr sz="1800"/>
            </a:pPr>
            <a:endParaRPr b="1"/>
          </a:p>
          <a:p>
            <a:pPr lvl="0" marL="0" indent="0" algn="ctr">
              <a:lnSpc>
                <a:spcPct val="70000"/>
              </a:lnSpc>
              <a:buClrTx/>
              <a:buSzTx/>
              <a:buFontTx/>
              <a:buNone/>
              <a:defRPr sz="1800"/>
            </a:pPr>
            <a:endParaRPr b="1"/>
          </a:p>
          <a:p>
            <a:pPr lvl="0" marL="0" indent="0" algn="ctr">
              <a:lnSpc>
                <a:spcPct val="70000"/>
              </a:lnSpc>
              <a:buClrTx/>
              <a:buSzTx/>
              <a:buFontTx/>
              <a:buNone/>
              <a:defRPr sz="1800"/>
            </a:pPr>
            <a:r>
              <a:rPr b="1"/>
              <a:t>Desired Skills and Experience</a:t>
            </a:r>
            <a:endParaRPr b="1"/>
          </a:p>
          <a:p>
            <a:pPr lvl="0" marL="0" indent="0" algn="ctr">
              <a:lnSpc>
                <a:spcPct val="70000"/>
              </a:lnSpc>
              <a:buClrTx/>
              <a:buSzTx/>
              <a:buFontTx/>
              <a:buNone/>
              <a:defRPr sz="1800"/>
            </a:pPr>
            <a:r>
              <a:rPr b="1"/>
              <a:t>Educational Qualifications:</a:t>
            </a:r>
            <a:endParaRPr b="1"/>
          </a:p>
          <a:p>
            <a:pPr lvl="0" marL="257175" indent="-257175">
              <a:lnSpc>
                <a:spcPct val="70000"/>
              </a:lnSpc>
              <a:buSzPct val="97894"/>
              <a:defRPr sz="1800"/>
            </a:pPr>
            <a:r>
              <a:t>Bachelor Degree in Accounting/Finance/Business along with professional accounting qualifications (CA/CPA) with auditing background are must.</a:t>
            </a:r>
          </a:p>
          <a:p>
            <a:pPr lvl="0" marL="0" indent="0" algn="ctr">
              <a:lnSpc>
                <a:spcPct val="70000"/>
              </a:lnSpc>
              <a:buClrTx/>
              <a:buSzTx/>
              <a:buFontTx/>
              <a:buNone/>
              <a:defRPr sz="1800"/>
            </a:pPr>
            <a:endParaRPr b="1"/>
          </a:p>
          <a:p>
            <a:pPr lvl="0" marL="0" indent="0" algn="ctr">
              <a:lnSpc>
                <a:spcPct val="70000"/>
              </a:lnSpc>
              <a:buClrTx/>
              <a:buSzTx/>
              <a:buFontTx/>
              <a:buNone/>
              <a:defRPr sz="1800"/>
            </a:pPr>
            <a:r>
              <a:rPr b="1"/>
              <a:t>Special Skills:</a:t>
            </a:r>
            <a:endParaRPr b="1"/>
          </a:p>
          <a:p>
            <a:pPr lvl="0" marL="257175" indent="-257175">
              <a:lnSpc>
                <a:spcPct val="70000"/>
              </a:lnSpc>
              <a:buSzPct val="97894"/>
              <a:defRPr sz="1800"/>
            </a:pPr>
            <a:r>
              <a:t>Should be able to run audit project independently (single handed)</a:t>
            </a:r>
          </a:p>
          <a:p>
            <a:pPr lvl="0" marL="314325" indent="-314325">
              <a:lnSpc>
                <a:spcPct val="70000"/>
              </a:lnSpc>
              <a:buSzPct val="102136"/>
              <a:defRPr sz="1800"/>
            </a:pPr>
            <a:r>
              <a:rPr b="1" sz="2200"/>
              <a:t>Proven ability to work in a team </a:t>
            </a:r>
            <a:r>
              <a:t>and ability to handle </a:t>
            </a:r>
            <a:r>
              <a:rPr b="1" sz="2000"/>
              <a:t>multiple assignments at individual capacity</a:t>
            </a:r>
            <a:r>
              <a:rPr sz="2000"/>
              <a:t>.</a:t>
            </a:r>
            <a:endParaRPr sz="2000"/>
          </a:p>
          <a:p>
            <a:pPr lvl="0" marL="257175" indent="-257175">
              <a:lnSpc>
                <a:spcPct val="70000"/>
              </a:lnSpc>
              <a:buSzPct val="106052"/>
              <a:defRPr sz="1800"/>
            </a:pPr>
            <a:r>
              <a:t>Strong </a:t>
            </a:r>
            <a:r>
              <a:rPr b="1" sz="2000"/>
              <a:t>interpersonal and communication skills </a:t>
            </a:r>
            <a:r>
              <a:t>including the </a:t>
            </a:r>
            <a:r>
              <a:rPr b="1" sz="2000"/>
              <a:t>ability to interact with clients</a:t>
            </a:r>
            <a:r>
              <a:t>, upper management and Board members.</a:t>
            </a:r>
          </a:p>
          <a:p>
            <a:pPr lvl="0" marL="257175" indent="-257175">
              <a:lnSpc>
                <a:spcPct val="70000"/>
              </a:lnSpc>
              <a:buSzPct val="106052"/>
              <a:defRPr sz="1800"/>
            </a:pPr>
            <a:r>
              <a:t>Display good interviewing and superior </a:t>
            </a:r>
            <a:r>
              <a:rPr b="1" sz="2000"/>
              <a:t>writing skills</a:t>
            </a:r>
            <a:r>
              <a:t>.</a:t>
            </a:r>
          </a:p>
          <a:p>
            <a:pPr lvl="0" marL="257175" indent="-257175">
              <a:lnSpc>
                <a:spcPct val="70000"/>
              </a:lnSpc>
              <a:buSzPct val="106052"/>
              <a:defRPr sz="1800"/>
            </a:pPr>
            <a:r>
              <a:t>Attention to detail and higher level </a:t>
            </a:r>
            <a:r>
              <a:rPr b="1" sz="2000"/>
              <a:t>skills in MS excel</a:t>
            </a:r>
            <a:r>
              <a:t>.</a:t>
            </a:r>
          </a:p>
          <a:p>
            <a:pPr lvl="0" marL="285750" indent="-285750">
              <a:lnSpc>
                <a:spcPct val="70000"/>
              </a:lnSpc>
              <a:buSzPct val="100749"/>
              <a:defRPr sz="1800"/>
            </a:pPr>
            <a:r>
              <a:rPr b="1" sz="2000"/>
              <a:t>Good organizational skills </a:t>
            </a:r>
            <a:r>
              <a:t>needed to manage a high volume of assigned cases.</a:t>
            </a:r>
          </a:p>
          <a:p>
            <a:pPr lvl="0" marL="257175" indent="-257175">
              <a:lnSpc>
                <a:spcPct val="70000"/>
              </a:lnSpc>
              <a:buSzPct val="97894"/>
              <a:defRPr sz="1800"/>
            </a:pPr>
            <a:r>
              <a:t>Honest and ethical with high levels of integrity and confidentiality.</a:t>
            </a:r>
          </a:p>
        </p:txBody>
      </p:sp>
      <p:pic>
        <p:nvPicPr>
          <p:cNvPr id="488" name="image19.png" descr="Grameenphone Ltd"/>
          <p:cNvPicPr/>
          <p:nvPr/>
        </p:nvPicPr>
        <p:blipFill>
          <a:blip r:embed="rId2">
            <a:extLst/>
          </a:blip>
          <a:stretch>
            <a:fillRect/>
          </a:stretch>
        </p:blipFill>
        <p:spPr>
          <a:xfrm>
            <a:off x="5669789" y="1049194"/>
            <a:ext cx="952501" cy="571502"/>
          </a:xfrm>
          <a:prstGeom prst="rect">
            <a:avLst/>
          </a:prstGeom>
          <a:ln w="12700">
            <a:miter lim="400000"/>
          </a:ln>
          <a:effectLst>
            <a:outerShdw sx="100000" sy="100000" kx="0" ky="0" algn="b" rotWithShape="0" blurRad="292100" dist="139700" dir="2700000">
              <a:srgbClr val="333333">
                <a:alpha val="64705"/>
              </a:srgbClr>
            </a:outerShdw>
          </a:effectLst>
        </p:spPr>
      </p:pic>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0" name="Shape 490"/>
          <p:cNvSpPr/>
          <p:nvPr>
            <p:ph type="body" idx="1"/>
          </p:nvPr>
        </p:nvSpPr>
        <p:spPr>
          <a:xfrm>
            <a:off x="1906137" y="284657"/>
            <a:ext cx="8343332" cy="6033283"/>
          </a:xfrm>
          <a:prstGeom prst="rect">
            <a:avLst/>
          </a:prstGeom>
          <a:extLst>
            <a:ext uri="{C572A759-6A51-4108-AA02-DFA0A04FC94B}">
              <ma14:wrappingTextBoxFlag xmlns:ma14="http://schemas.microsoft.com/office/mac/drawingml/2011/main" val="1"/>
            </a:ext>
          </a:extLst>
        </p:spPr>
        <p:txBody>
          <a:bodyPr lIns="45699" tIns="45699" rIns="45699" bIns="45699">
            <a:normAutofit fontScale="100000" lnSpcReduction="0"/>
          </a:bodyPr>
          <a:lstStyle/>
          <a:p>
            <a:pPr lvl="0" marL="0" indent="0" algn="ctr" defTabSz="905255">
              <a:spcBef>
                <a:spcPts val="0"/>
              </a:spcBef>
              <a:buClrTx/>
              <a:buSzTx/>
              <a:buFontTx/>
              <a:buNone/>
              <a:defRPr sz="1800"/>
            </a:pPr>
            <a:r>
              <a:rPr b="1" sz="1584"/>
              <a:t>Position Qualifications </a:t>
            </a:r>
            <a:br>
              <a:rPr b="1" sz="1584"/>
            </a:br>
            <a:br>
              <a:rPr b="1" sz="1584"/>
            </a:br>
            <a:r>
              <a:rPr b="1" sz="1584"/>
              <a:t>Core Competences: </a:t>
            </a:r>
            <a:br>
              <a:rPr b="1" sz="1584"/>
            </a:br>
            <a:br>
              <a:rPr b="1" sz="1584"/>
            </a:br>
            <a:endParaRPr b="1" sz="1584"/>
          </a:p>
          <a:p>
            <a:pPr lvl="0" marL="0" indent="0" algn="ctr" defTabSz="905255">
              <a:spcBef>
                <a:spcPts val="900"/>
              </a:spcBef>
              <a:buClrTx/>
              <a:buSzTx/>
              <a:buFontTx/>
              <a:buNone/>
              <a:defRPr sz="1800"/>
            </a:pPr>
            <a:r>
              <a:rPr b="1" sz="1782"/>
              <a:t>Leadership skills</a:t>
            </a:r>
            <a:endParaRPr b="1" sz="1782"/>
          </a:p>
          <a:p>
            <a:pPr lvl="0" marL="0" indent="0" algn="ctr" defTabSz="905255">
              <a:spcBef>
                <a:spcPts val="900"/>
              </a:spcBef>
              <a:buClrTx/>
              <a:buSzTx/>
              <a:buFontTx/>
              <a:buNone/>
              <a:defRPr sz="1800"/>
            </a:pPr>
            <a:r>
              <a:rPr b="1" sz="1782"/>
              <a:t>Financial understanding</a:t>
            </a:r>
            <a:endParaRPr b="1" sz="1782"/>
          </a:p>
          <a:p>
            <a:pPr lvl="0" marL="0" indent="0" algn="ctr" defTabSz="905255">
              <a:spcBef>
                <a:spcPts val="900"/>
              </a:spcBef>
              <a:buClrTx/>
              <a:buSzTx/>
              <a:buFontTx/>
              <a:buNone/>
              <a:defRPr sz="1800"/>
            </a:pPr>
            <a:r>
              <a:rPr b="1" sz="1782"/>
              <a:t>Negotiation &amp; argumentation skills</a:t>
            </a:r>
            <a:endParaRPr b="1" sz="1782"/>
          </a:p>
          <a:p>
            <a:pPr lvl="0" marL="0" indent="0" algn="ctr" defTabSz="905255">
              <a:spcBef>
                <a:spcPts val="900"/>
              </a:spcBef>
              <a:buClrTx/>
              <a:buSzTx/>
              <a:buFontTx/>
              <a:buNone/>
              <a:defRPr sz="1800"/>
            </a:pPr>
            <a:r>
              <a:rPr b="1" sz="1782"/>
              <a:t>Problem solving</a:t>
            </a:r>
            <a:endParaRPr b="1" sz="1782"/>
          </a:p>
          <a:p>
            <a:pPr lvl="0" marL="0" indent="0" algn="ctr" defTabSz="905255">
              <a:spcBef>
                <a:spcPts val="900"/>
              </a:spcBef>
              <a:buClrTx/>
              <a:buSzTx/>
              <a:buFontTx/>
              <a:buNone/>
              <a:defRPr sz="1800"/>
            </a:pPr>
            <a:r>
              <a:rPr b="1" sz="1782"/>
              <a:t>Presentation &amp; communication skills</a:t>
            </a:r>
            <a:endParaRPr b="1" sz="1782"/>
          </a:p>
          <a:p>
            <a:pPr lvl="0" marL="0" indent="0" algn="ctr" defTabSz="905255">
              <a:spcBef>
                <a:spcPts val="900"/>
              </a:spcBef>
              <a:buClrTx/>
              <a:buSzTx/>
              <a:buFontTx/>
              <a:buNone/>
              <a:defRPr sz="1800"/>
            </a:pPr>
            <a:r>
              <a:rPr b="1" sz="1782"/>
              <a:t>Entrepreneurial &amp; Commercial Thinking</a:t>
            </a:r>
            <a:endParaRPr b="1" sz="1782"/>
          </a:p>
          <a:p>
            <a:pPr lvl="0" marL="0" indent="0" algn="ctr" defTabSz="905255">
              <a:spcBef>
                <a:spcPts val="900"/>
              </a:spcBef>
              <a:buClrTx/>
              <a:buSzTx/>
              <a:buFontTx/>
              <a:buNone/>
              <a:defRPr sz="1800"/>
            </a:pPr>
            <a:r>
              <a:rPr b="1" sz="1782"/>
              <a:t>Persuading &amp; Influencing</a:t>
            </a:r>
            <a:endParaRPr b="1" sz="1782"/>
          </a:p>
          <a:p>
            <a:pPr lvl="0" marL="0" indent="0" algn="ctr" defTabSz="905255">
              <a:spcBef>
                <a:spcPts val="900"/>
              </a:spcBef>
              <a:buClrTx/>
              <a:buSzTx/>
              <a:buFontTx/>
              <a:buNone/>
              <a:defRPr sz="1800"/>
            </a:pPr>
            <a:r>
              <a:rPr b="1" sz="1782"/>
              <a:t>Leading &amp; Supervising</a:t>
            </a:r>
            <a:endParaRPr b="1" sz="1782"/>
          </a:p>
          <a:p>
            <a:pPr lvl="0" marL="0" indent="0" algn="ctr" defTabSz="905255">
              <a:spcBef>
                <a:spcPts val="900"/>
              </a:spcBef>
              <a:buClrTx/>
              <a:buSzTx/>
              <a:buFontTx/>
              <a:buNone/>
              <a:defRPr sz="1800"/>
            </a:pPr>
            <a:r>
              <a:rPr b="1" sz="1782"/>
              <a:t>Relating &amp; Networking</a:t>
            </a:r>
            <a:endParaRPr b="1" sz="1782"/>
          </a:p>
          <a:p>
            <a:pPr lvl="0" marL="0" indent="0" algn="ctr" defTabSz="905255">
              <a:spcBef>
                <a:spcPts val="900"/>
              </a:spcBef>
              <a:buClrTx/>
              <a:buSzTx/>
              <a:buFontTx/>
              <a:buNone/>
              <a:defRPr sz="1800"/>
            </a:pPr>
            <a:r>
              <a:rPr b="1" sz="1782"/>
              <a:t>Planning &amp; Organizing</a:t>
            </a:r>
            <a:endParaRPr b="1" sz="1782"/>
          </a:p>
          <a:p>
            <a:pPr lvl="0" marL="0" indent="0" algn="ctr" defTabSz="905255">
              <a:spcBef>
                <a:spcPts val="900"/>
              </a:spcBef>
              <a:buClrTx/>
              <a:buSzTx/>
              <a:buFontTx/>
              <a:buNone/>
              <a:defRPr sz="1800"/>
            </a:pPr>
            <a:br>
              <a:rPr b="1" sz="1782"/>
            </a:br>
            <a:r>
              <a:rPr b="1" sz="1782"/>
              <a:t>Minimum Qualifications &amp; Experience Requirements: </a:t>
            </a:r>
            <a:br>
              <a:rPr b="1" sz="1782"/>
            </a:br>
            <a:r>
              <a:rPr b="1" sz="1584"/>
              <a:t>Bachelor Degree in Engineering.</a:t>
            </a:r>
            <a:endParaRPr b="1" sz="1584"/>
          </a:p>
          <a:p>
            <a:pPr lvl="0" marL="0" indent="0" algn="ctr" defTabSz="905255">
              <a:spcBef>
                <a:spcPts val="900"/>
              </a:spcBef>
              <a:buClrTx/>
              <a:buSzTx/>
              <a:buFontTx/>
              <a:buNone/>
              <a:defRPr sz="1800"/>
            </a:pPr>
            <a:r>
              <a:rPr b="1" sz="1584"/>
              <a:t>Candidates having MBA will get preference.</a:t>
            </a:r>
          </a:p>
        </p:txBody>
      </p:sp>
      <p:pic>
        <p:nvPicPr>
          <p:cNvPr id="491" name="image20.png" descr="http://m.c.lnkd.licdn.com/media/p/7/000/1d0/1ec/345d298.png"/>
          <p:cNvPicPr/>
          <p:nvPr/>
        </p:nvPicPr>
        <p:blipFill>
          <a:blip r:embed="rId2">
            <a:extLst/>
          </a:blip>
          <a:stretch>
            <a:fillRect/>
          </a:stretch>
        </p:blipFill>
        <p:spPr>
          <a:xfrm>
            <a:off x="4135270" y="366544"/>
            <a:ext cx="914401" cy="548642"/>
          </a:xfrm>
          <a:prstGeom prst="rect">
            <a:avLst/>
          </a:prstGeom>
          <a:ln w="12700">
            <a:miter lim="400000"/>
          </a:ln>
        </p:spPr>
      </p:pic>
      <p:pic>
        <p:nvPicPr>
          <p:cNvPr id="492" name="image20.png" descr="http://m.c.lnkd.licdn.com/media/p/7/000/1d0/1ec/345d298.png"/>
          <p:cNvPicPr/>
          <p:nvPr/>
        </p:nvPicPr>
        <p:blipFill>
          <a:blip r:embed="rId2">
            <a:extLst/>
          </a:blip>
          <a:stretch>
            <a:fillRect/>
          </a:stretch>
        </p:blipFill>
        <p:spPr>
          <a:xfrm>
            <a:off x="7124131" y="366544"/>
            <a:ext cx="914401" cy="548642"/>
          </a:xfrm>
          <a:prstGeom prst="rect">
            <a:avLst/>
          </a:prstGeom>
          <a:ln w="12700">
            <a:miter lim="400000"/>
          </a:ln>
        </p:spPr>
      </p:pic>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4" name="Shape 494"/>
          <p:cNvSpPr/>
          <p:nvPr/>
        </p:nvSpPr>
        <p:spPr>
          <a:xfrm>
            <a:off x="8966579" y="1787856"/>
            <a:ext cx="1" cy="2879678"/>
          </a:xfrm>
          <a:prstGeom prst="line">
            <a:avLst/>
          </a:prstGeom>
          <a:ln>
            <a:solidFill>
              <a:srgbClr val="5B9BD5"/>
            </a:solidFill>
            <a:miter lim="8000"/>
          </a:ln>
        </p:spPr>
        <p:txBody>
          <a:bodyPr lIns="0" tIns="0" rIns="0" bIns="0"/>
          <a:lstStyle/>
          <a:p>
            <a:pPr lvl="0" defTabSz="457200">
              <a:defRPr sz="1200">
                <a:latin typeface="+mj-lt"/>
                <a:ea typeface="+mj-ea"/>
                <a:cs typeface="+mj-cs"/>
                <a:sym typeface="Helvetica"/>
              </a:defRPr>
            </a:pPr>
          </a:p>
        </p:txBody>
      </p:sp>
      <p:sp>
        <p:nvSpPr>
          <p:cNvPr id="495" name="Shape 495"/>
          <p:cNvSpPr/>
          <p:nvPr/>
        </p:nvSpPr>
        <p:spPr>
          <a:xfrm flipH="1">
            <a:off x="3480179" y="1787856"/>
            <a:ext cx="1" cy="2879678"/>
          </a:xfrm>
          <a:prstGeom prst="line">
            <a:avLst/>
          </a:prstGeom>
          <a:ln>
            <a:solidFill>
              <a:srgbClr val="5B9BD5"/>
            </a:solidFill>
            <a:miter lim="8000"/>
          </a:ln>
        </p:spPr>
        <p:txBody>
          <a:bodyPr lIns="0" tIns="0" rIns="0" bIns="0"/>
          <a:lstStyle/>
          <a:p>
            <a:pPr lvl="0" defTabSz="457200">
              <a:defRPr sz="1200">
                <a:latin typeface="+mj-lt"/>
                <a:ea typeface="+mj-ea"/>
                <a:cs typeface="+mj-cs"/>
                <a:sym typeface="Helvetica"/>
              </a:defRPr>
            </a:pPr>
          </a:p>
        </p:txBody>
      </p:sp>
      <p:pic>
        <p:nvPicPr>
          <p:cNvPr id="496" name="image21.jpg"/>
          <p:cNvPicPr/>
          <p:nvPr/>
        </p:nvPicPr>
        <p:blipFill>
          <a:blip r:embed="rId2">
            <a:extLst/>
          </a:blip>
          <a:stretch>
            <a:fillRect/>
          </a:stretch>
        </p:blipFill>
        <p:spPr>
          <a:xfrm>
            <a:off x="4038600" y="1447800"/>
            <a:ext cx="4327281" cy="3617608"/>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9" name="image4.png" descr="F:\Shajal\ART OF LIVING - LESSONs Desk\images.png"/>
          <p:cNvPicPr/>
          <p:nvPr/>
        </p:nvPicPr>
        <p:blipFill>
          <a:blip r:embed="rId2">
            <a:extLst/>
          </a:blip>
          <a:stretch>
            <a:fillRect/>
          </a:stretch>
        </p:blipFill>
        <p:spPr>
          <a:xfrm>
            <a:off x="3548741" y="3262086"/>
            <a:ext cx="995363" cy="995363"/>
          </a:xfrm>
          <a:prstGeom prst="rect">
            <a:avLst/>
          </a:prstGeom>
          <a:ln w="12700">
            <a:miter lim="400000"/>
          </a:ln>
        </p:spPr>
      </p:pic>
      <p:sp>
        <p:nvSpPr>
          <p:cNvPr id="80" name="Shape 80"/>
          <p:cNvSpPr/>
          <p:nvPr/>
        </p:nvSpPr>
        <p:spPr>
          <a:xfrm>
            <a:off x="0" y="1751329"/>
            <a:ext cx="12192000" cy="4597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2400">
                <a:latin typeface="Tahoma"/>
                <a:ea typeface="Tahoma"/>
                <a:cs typeface="Tahoma"/>
                <a:sym typeface="Tahoma"/>
              </a:defRPr>
            </a:lvl1pPr>
          </a:lstStyle>
          <a:p>
            <a:pPr lvl="0">
              <a:defRPr b="0" sz="1800"/>
            </a:pPr>
            <a:r>
              <a:rPr b="1" sz="2400"/>
              <a:t>UNDERSTANDING CAREER</a:t>
            </a:r>
          </a:p>
        </p:txBody>
      </p:sp>
      <p:grpSp>
        <p:nvGrpSpPr>
          <p:cNvPr id="91" name="Group 91"/>
          <p:cNvGrpSpPr/>
          <p:nvPr/>
        </p:nvGrpSpPr>
        <p:grpSpPr>
          <a:xfrm>
            <a:off x="3138449" y="452524"/>
            <a:ext cx="5762702" cy="673201"/>
            <a:chOff x="0" y="0"/>
            <a:chExt cx="5762700" cy="673199"/>
          </a:xfrm>
        </p:grpSpPr>
        <p:grpSp>
          <p:nvGrpSpPr>
            <p:cNvPr id="89" name="Group 89"/>
            <p:cNvGrpSpPr/>
            <p:nvPr/>
          </p:nvGrpSpPr>
          <p:grpSpPr>
            <a:xfrm>
              <a:off x="0" y="0"/>
              <a:ext cx="5408851" cy="673200"/>
              <a:chOff x="0" y="0"/>
              <a:chExt cx="5408850" cy="673199"/>
            </a:xfrm>
          </p:grpSpPr>
          <p:pic>
            <p:nvPicPr>
              <p:cNvPr id="81" name="image2.jpg"/>
              <p:cNvPicPr/>
              <p:nvPr/>
            </p:nvPicPr>
            <p:blipFill>
              <a:blip r:embed="rId3">
                <a:extLst/>
              </a:blip>
              <a:stretch>
                <a:fillRect/>
              </a:stretch>
            </p:blipFill>
            <p:spPr>
              <a:xfrm>
                <a:off x="2514975" y="0"/>
                <a:ext cx="804901" cy="673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82" name="image3.png"/>
              <p:cNvPicPr/>
              <p:nvPr/>
            </p:nvPicPr>
            <p:blipFill>
              <a:blip r:embed="rId4">
                <a:extLst/>
              </a:blip>
              <a:stretch>
                <a:fillRect/>
              </a:stretch>
            </p:blipFill>
            <p:spPr>
              <a:xfrm>
                <a:off x="1593950"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83" name="image3.png"/>
              <p:cNvPicPr/>
              <p:nvPr/>
            </p:nvPicPr>
            <p:blipFill>
              <a:blip r:embed="rId4">
                <a:extLst/>
              </a:blip>
              <a:stretch>
                <a:fillRect/>
              </a:stretch>
            </p:blipFill>
            <p:spPr>
              <a:xfrm>
                <a:off x="8895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84" name="image3.png"/>
              <p:cNvPicPr/>
              <p:nvPr/>
            </p:nvPicPr>
            <p:blipFill>
              <a:blip r:embed="rId4">
                <a:extLst/>
              </a:blip>
              <a:stretch>
                <a:fillRect/>
              </a:stretch>
            </p:blipFill>
            <p:spPr>
              <a:xfrm>
                <a:off x="34980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85" name="image3.png"/>
              <p:cNvPicPr/>
              <p:nvPr/>
            </p:nvPicPr>
            <p:blipFill>
              <a:blip r:embed="rId4">
                <a:extLst/>
              </a:blip>
              <a:stretch>
                <a:fillRect/>
              </a:stretch>
            </p:blipFill>
            <p:spPr>
              <a:xfrm>
                <a:off x="3585775"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86" name="image3.png"/>
              <p:cNvPicPr/>
              <p:nvPr/>
            </p:nvPicPr>
            <p:blipFill>
              <a:blip r:embed="rId4">
                <a:extLst/>
              </a:blip>
              <a:stretch>
                <a:fillRect/>
              </a:stretch>
            </p:blipFill>
            <p:spPr>
              <a:xfrm>
                <a:off x="44020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87" name="image3.png"/>
              <p:cNvPicPr/>
              <p:nvPr/>
            </p:nvPicPr>
            <p:blipFill>
              <a:blip r:embed="rId4">
                <a:extLst/>
              </a:blip>
              <a:stretch>
                <a:fillRect/>
              </a:stretch>
            </p:blipFill>
            <p:spPr>
              <a:xfrm>
                <a:off x="510645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88" name="image3.png"/>
              <p:cNvPicPr/>
              <p:nvPr/>
            </p:nvPicPr>
            <p:blipFill>
              <a:blip r:embed="rId4">
                <a:extLst/>
              </a:blip>
              <a:stretch>
                <a:fillRect/>
              </a:stretch>
            </p:blipFill>
            <p:spPr>
              <a:xfrm>
                <a:off x="-1" y="244349"/>
                <a:ext cx="162002"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pic>
          <p:nvPicPr>
            <p:cNvPr id="90" name="image3.png"/>
            <p:cNvPicPr/>
            <p:nvPr/>
          </p:nvPicPr>
          <p:blipFill>
            <a:blip r:embed="rId4">
              <a:extLst/>
            </a:blip>
            <a:stretch>
              <a:fillRect/>
            </a:stretch>
          </p:blipFill>
          <p:spPr>
            <a:xfrm>
              <a:off x="5600700" y="244349"/>
              <a:ext cx="162001"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sp>
        <p:nvSpPr>
          <p:cNvPr id="92" name="Shape 92"/>
          <p:cNvSpPr/>
          <p:nvPr/>
        </p:nvSpPr>
        <p:spPr>
          <a:xfrm>
            <a:off x="3524250" y="2362200"/>
            <a:ext cx="5219701" cy="0"/>
          </a:xfrm>
          <a:prstGeom prst="line">
            <a:avLst/>
          </a:prstGeom>
          <a:ln>
            <a:solidFill>
              <a:srgbClr val="666666"/>
            </a:solidFill>
            <a:round/>
          </a:ln>
        </p:spPr>
        <p:txBody>
          <a:bodyPr lIns="0" tIns="0" rIns="0" bIns="0"/>
          <a:lstStyle/>
          <a:p>
            <a:pPr lvl="0" defTabSz="457200">
              <a:defRPr sz="1200">
                <a:latin typeface="+mj-lt"/>
                <a:ea typeface="+mj-ea"/>
                <a:cs typeface="+mj-cs"/>
                <a:sym typeface="Helvetica"/>
              </a:defRPr>
            </a:pPr>
          </a:p>
        </p:txBody>
      </p:sp>
      <p:sp>
        <p:nvSpPr>
          <p:cNvPr id="93" name="Shape 93"/>
          <p:cNvSpPr/>
          <p:nvPr/>
        </p:nvSpPr>
        <p:spPr>
          <a:xfrm>
            <a:off x="3486150" y="1619250"/>
            <a:ext cx="5219701" cy="0"/>
          </a:xfrm>
          <a:prstGeom prst="line">
            <a:avLst/>
          </a:prstGeom>
          <a:ln>
            <a:solidFill>
              <a:srgbClr val="999999"/>
            </a:solidFill>
            <a:round/>
          </a:ln>
        </p:spPr>
        <p:txBody>
          <a:bodyPr lIns="0" tIns="0" rIns="0" bIns="0"/>
          <a:lstStyle/>
          <a:p>
            <a:pPr lvl="0" defTabSz="457200">
              <a:defRPr sz="1200">
                <a:latin typeface="+mj-lt"/>
                <a:ea typeface="+mj-ea"/>
                <a:cs typeface="+mj-cs"/>
                <a:sym typeface="Helvetica"/>
              </a:defRPr>
            </a:pPr>
          </a:p>
        </p:txBody>
      </p:sp>
      <p:grpSp>
        <p:nvGrpSpPr>
          <p:cNvPr id="97" name="Group 97"/>
          <p:cNvGrpSpPr/>
          <p:nvPr/>
        </p:nvGrpSpPr>
        <p:grpSpPr>
          <a:xfrm>
            <a:off x="3428999" y="3124199"/>
            <a:ext cx="5533573" cy="1248229"/>
            <a:chOff x="0" y="0"/>
            <a:chExt cx="5533572" cy="1248228"/>
          </a:xfrm>
        </p:grpSpPr>
        <p:sp>
          <p:nvSpPr>
            <p:cNvPr id="94" name="Shape 94"/>
            <p:cNvSpPr/>
            <p:nvPr/>
          </p:nvSpPr>
          <p:spPr>
            <a:xfrm>
              <a:off x="-1" y="29027"/>
              <a:ext cx="1219201" cy="1219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cap="flat">
              <a:solidFill>
                <a:srgbClr val="ED7D31"/>
              </a:solidFill>
              <a:prstDash val="solid"/>
              <a:bevel/>
            </a:ln>
            <a:effectLst/>
          </p:spPr>
          <p:txBody>
            <a:bodyPr wrap="square" lIns="0" tIns="0" rIns="0" bIns="0" numCol="1" anchor="ctr">
              <a:noAutofit/>
            </a:bodyPr>
            <a:lstStyle/>
            <a:p>
              <a:pPr lvl="0" algn="ctr">
                <a:defRPr>
                  <a:solidFill>
                    <a:srgbClr val="FFFFFF"/>
                  </a:solidFill>
                </a:defRPr>
              </a:pPr>
            </a:p>
          </p:txBody>
        </p:sp>
        <p:sp>
          <p:nvSpPr>
            <p:cNvPr id="95" name="Shape 95"/>
            <p:cNvSpPr/>
            <p:nvPr/>
          </p:nvSpPr>
          <p:spPr>
            <a:xfrm>
              <a:off x="2133599" y="-1"/>
              <a:ext cx="1219201" cy="1219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cap="flat">
              <a:solidFill>
                <a:srgbClr val="A6A6A6"/>
              </a:solidFill>
              <a:prstDash val="solid"/>
              <a:bevel/>
            </a:ln>
            <a:effectLst/>
          </p:spPr>
          <p:txBody>
            <a:bodyPr wrap="square" lIns="0" tIns="0" rIns="0" bIns="0" numCol="1" anchor="ctr">
              <a:noAutofit/>
            </a:bodyPr>
            <a:lstStyle/>
            <a:p>
              <a:pPr lvl="0" algn="ctr">
                <a:defRPr>
                  <a:solidFill>
                    <a:srgbClr val="FFFFFF"/>
                  </a:solidFill>
                </a:defRPr>
              </a:pPr>
            </a:p>
          </p:txBody>
        </p:sp>
        <p:sp>
          <p:nvSpPr>
            <p:cNvPr id="96" name="Shape 96"/>
            <p:cNvSpPr/>
            <p:nvPr/>
          </p:nvSpPr>
          <p:spPr>
            <a:xfrm>
              <a:off x="4314371" y="-1"/>
              <a:ext cx="1219201" cy="1219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cap="flat">
              <a:solidFill>
                <a:srgbClr val="ED7D31"/>
              </a:solidFill>
              <a:prstDash val="solid"/>
              <a:bevel/>
            </a:ln>
            <a:effectLst/>
          </p:spPr>
          <p:txBody>
            <a:bodyPr wrap="square" lIns="0" tIns="0" rIns="0" bIns="0" numCol="1" anchor="ctr">
              <a:noAutofit/>
            </a:bodyPr>
            <a:lstStyle/>
            <a:p>
              <a:pPr lvl="0" algn="ctr">
                <a:defRPr>
                  <a:solidFill>
                    <a:srgbClr val="FFFFFF"/>
                  </a:solidFill>
                </a:defRPr>
              </a:pPr>
            </a:p>
          </p:txBody>
        </p:sp>
      </p:grpSp>
      <p:pic>
        <p:nvPicPr>
          <p:cNvPr id="98" name="image5.png" descr="Image result for MONEY PNG"/>
          <p:cNvPicPr/>
          <p:nvPr/>
        </p:nvPicPr>
        <p:blipFill>
          <a:blip r:embed="rId5">
            <a:extLst/>
          </a:blip>
          <a:stretch>
            <a:fillRect/>
          </a:stretch>
        </p:blipFill>
        <p:spPr>
          <a:xfrm>
            <a:off x="7924800" y="3276600"/>
            <a:ext cx="914400" cy="914400"/>
          </a:xfrm>
          <a:prstGeom prst="rect">
            <a:avLst/>
          </a:prstGeom>
          <a:ln w="12700">
            <a:miter lim="400000"/>
          </a:ln>
        </p:spPr>
      </p:pic>
      <p:sp>
        <p:nvSpPr>
          <p:cNvPr id="99" name="Shape 99"/>
          <p:cNvSpPr/>
          <p:nvPr/>
        </p:nvSpPr>
        <p:spPr>
          <a:xfrm>
            <a:off x="2971800" y="4646929"/>
            <a:ext cx="2286000" cy="4597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2400">
                <a:solidFill>
                  <a:srgbClr val="404040"/>
                </a:solidFill>
                <a:latin typeface="Tahoma"/>
                <a:ea typeface="Tahoma"/>
                <a:cs typeface="Tahoma"/>
                <a:sym typeface="Tahoma"/>
              </a:defRPr>
            </a:lvl1pPr>
          </a:lstStyle>
          <a:p>
            <a:pPr lvl="0">
              <a:defRPr sz="1800">
                <a:solidFill>
                  <a:srgbClr val="000000"/>
                </a:solidFill>
              </a:defRPr>
            </a:pPr>
            <a:r>
              <a:rPr sz="2400">
                <a:solidFill>
                  <a:srgbClr val="404040"/>
                </a:solidFill>
              </a:rPr>
              <a:t>TIME</a:t>
            </a:r>
          </a:p>
        </p:txBody>
      </p:sp>
      <p:sp>
        <p:nvSpPr>
          <p:cNvPr id="100" name="Shape 100"/>
          <p:cNvSpPr/>
          <p:nvPr/>
        </p:nvSpPr>
        <p:spPr>
          <a:xfrm>
            <a:off x="5105400" y="4646929"/>
            <a:ext cx="2286000" cy="4597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2400">
                <a:solidFill>
                  <a:srgbClr val="404040"/>
                </a:solidFill>
                <a:latin typeface="Tahoma"/>
                <a:ea typeface="Tahoma"/>
                <a:cs typeface="Tahoma"/>
                <a:sym typeface="Tahoma"/>
              </a:defRPr>
            </a:lvl1pPr>
          </a:lstStyle>
          <a:p>
            <a:pPr lvl="0">
              <a:defRPr sz="1800">
                <a:solidFill>
                  <a:srgbClr val="000000"/>
                </a:solidFill>
              </a:defRPr>
            </a:pPr>
            <a:r>
              <a:rPr sz="2400">
                <a:solidFill>
                  <a:srgbClr val="404040"/>
                </a:solidFill>
              </a:rPr>
              <a:t>LIFE</a:t>
            </a:r>
          </a:p>
        </p:txBody>
      </p:sp>
      <p:sp>
        <p:nvSpPr>
          <p:cNvPr id="101" name="Shape 101"/>
          <p:cNvSpPr/>
          <p:nvPr/>
        </p:nvSpPr>
        <p:spPr>
          <a:xfrm>
            <a:off x="7315200" y="4646929"/>
            <a:ext cx="2286000" cy="4597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2400">
                <a:solidFill>
                  <a:srgbClr val="404040"/>
                </a:solidFill>
                <a:latin typeface="Tahoma"/>
                <a:ea typeface="Tahoma"/>
                <a:cs typeface="Tahoma"/>
                <a:sym typeface="Tahoma"/>
              </a:defRPr>
            </a:lvl1pPr>
          </a:lstStyle>
          <a:p>
            <a:pPr lvl="0">
              <a:defRPr sz="1800">
                <a:solidFill>
                  <a:srgbClr val="000000"/>
                </a:solidFill>
              </a:defRPr>
            </a:pPr>
            <a:r>
              <a:rPr sz="2400">
                <a:solidFill>
                  <a:srgbClr val="404040"/>
                </a:solidFill>
              </a:rPr>
              <a:t>MONEY</a:t>
            </a:r>
          </a:p>
        </p:txBody>
      </p:sp>
      <p:pic>
        <p:nvPicPr>
          <p:cNvPr id="102" name="image6.png" descr="Image result for HEART PNG"/>
          <p:cNvPicPr/>
          <p:nvPr/>
        </p:nvPicPr>
        <p:blipFill>
          <a:blip r:embed="rId6">
            <a:extLst/>
          </a:blip>
          <a:stretch>
            <a:fillRect/>
          </a:stretch>
        </p:blipFill>
        <p:spPr>
          <a:xfrm>
            <a:off x="5823858" y="3352800"/>
            <a:ext cx="762001" cy="762000"/>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4" name="image4.png" descr="F:\Shajal\ART OF LIVING - LESSONs Desk\images.png"/>
          <p:cNvPicPr/>
          <p:nvPr/>
        </p:nvPicPr>
        <p:blipFill>
          <a:blip r:embed="rId2">
            <a:extLst/>
          </a:blip>
          <a:stretch>
            <a:fillRect/>
          </a:stretch>
        </p:blipFill>
        <p:spPr>
          <a:xfrm>
            <a:off x="2710541" y="2237695"/>
            <a:ext cx="995363" cy="995363"/>
          </a:xfrm>
          <a:prstGeom prst="rect">
            <a:avLst/>
          </a:prstGeom>
          <a:ln w="12700">
            <a:miter lim="400000"/>
          </a:ln>
        </p:spPr>
      </p:pic>
      <p:sp>
        <p:nvSpPr>
          <p:cNvPr id="105" name="Shape 105"/>
          <p:cNvSpPr/>
          <p:nvPr/>
        </p:nvSpPr>
        <p:spPr>
          <a:xfrm>
            <a:off x="0" y="1751329"/>
            <a:ext cx="12192000" cy="4597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2400">
                <a:latin typeface="Tahoma"/>
                <a:ea typeface="Tahoma"/>
                <a:cs typeface="Tahoma"/>
                <a:sym typeface="Tahoma"/>
              </a:defRPr>
            </a:lvl1pPr>
          </a:lstStyle>
          <a:p>
            <a:pPr lvl="0">
              <a:defRPr b="0" sz="1800"/>
            </a:pPr>
            <a:r>
              <a:rPr b="1" sz="2400"/>
              <a:t>UNDERSTANDING CAREER</a:t>
            </a:r>
          </a:p>
        </p:txBody>
      </p:sp>
      <p:grpSp>
        <p:nvGrpSpPr>
          <p:cNvPr id="116" name="Group 116"/>
          <p:cNvGrpSpPr/>
          <p:nvPr/>
        </p:nvGrpSpPr>
        <p:grpSpPr>
          <a:xfrm>
            <a:off x="3138449" y="452524"/>
            <a:ext cx="5762702" cy="673201"/>
            <a:chOff x="0" y="0"/>
            <a:chExt cx="5762700" cy="673199"/>
          </a:xfrm>
        </p:grpSpPr>
        <p:grpSp>
          <p:nvGrpSpPr>
            <p:cNvPr id="114" name="Group 114"/>
            <p:cNvGrpSpPr/>
            <p:nvPr/>
          </p:nvGrpSpPr>
          <p:grpSpPr>
            <a:xfrm>
              <a:off x="0" y="0"/>
              <a:ext cx="5408851" cy="673200"/>
              <a:chOff x="0" y="0"/>
              <a:chExt cx="5408850" cy="673199"/>
            </a:xfrm>
          </p:grpSpPr>
          <p:pic>
            <p:nvPicPr>
              <p:cNvPr id="106" name="image2.jpg"/>
              <p:cNvPicPr/>
              <p:nvPr/>
            </p:nvPicPr>
            <p:blipFill>
              <a:blip r:embed="rId3">
                <a:extLst/>
              </a:blip>
              <a:stretch>
                <a:fillRect/>
              </a:stretch>
            </p:blipFill>
            <p:spPr>
              <a:xfrm>
                <a:off x="2514975" y="0"/>
                <a:ext cx="804901" cy="673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107" name="image3.png"/>
              <p:cNvPicPr/>
              <p:nvPr/>
            </p:nvPicPr>
            <p:blipFill>
              <a:blip r:embed="rId4">
                <a:extLst/>
              </a:blip>
              <a:stretch>
                <a:fillRect/>
              </a:stretch>
            </p:blipFill>
            <p:spPr>
              <a:xfrm>
                <a:off x="1593950"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108" name="image3.png"/>
              <p:cNvPicPr/>
              <p:nvPr/>
            </p:nvPicPr>
            <p:blipFill>
              <a:blip r:embed="rId4">
                <a:extLst/>
              </a:blip>
              <a:stretch>
                <a:fillRect/>
              </a:stretch>
            </p:blipFill>
            <p:spPr>
              <a:xfrm>
                <a:off x="8895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109" name="image3.png"/>
              <p:cNvPicPr/>
              <p:nvPr/>
            </p:nvPicPr>
            <p:blipFill>
              <a:blip r:embed="rId4">
                <a:extLst/>
              </a:blip>
              <a:stretch>
                <a:fillRect/>
              </a:stretch>
            </p:blipFill>
            <p:spPr>
              <a:xfrm>
                <a:off x="34980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110" name="image3.png"/>
              <p:cNvPicPr/>
              <p:nvPr/>
            </p:nvPicPr>
            <p:blipFill>
              <a:blip r:embed="rId4">
                <a:extLst/>
              </a:blip>
              <a:stretch>
                <a:fillRect/>
              </a:stretch>
            </p:blipFill>
            <p:spPr>
              <a:xfrm>
                <a:off x="3585775"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111" name="image3.png"/>
              <p:cNvPicPr/>
              <p:nvPr/>
            </p:nvPicPr>
            <p:blipFill>
              <a:blip r:embed="rId4">
                <a:extLst/>
              </a:blip>
              <a:stretch>
                <a:fillRect/>
              </a:stretch>
            </p:blipFill>
            <p:spPr>
              <a:xfrm>
                <a:off x="44020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112" name="image3.png"/>
              <p:cNvPicPr/>
              <p:nvPr/>
            </p:nvPicPr>
            <p:blipFill>
              <a:blip r:embed="rId4">
                <a:extLst/>
              </a:blip>
              <a:stretch>
                <a:fillRect/>
              </a:stretch>
            </p:blipFill>
            <p:spPr>
              <a:xfrm>
                <a:off x="510645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113" name="image3.png"/>
              <p:cNvPicPr/>
              <p:nvPr/>
            </p:nvPicPr>
            <p:blipFill>
              <a:blip r:embed="rId4">
                <a:extLst/>
              </a:blip>
              <a:stretch>
                <a:fillRect/>
              </a:stretch>
            </p:blipFill>
            <p:spPr>
              <a:xfrm>
                <a:off x="-1" y="244349"/>
                <a:ext cx="162002"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pic>
          <p:nvPicPr>
            <p:cNvPr id="115" name="image3.png"/>
            <p:cNvPicPr/>
            <p:nvPr/>
          </p:nvPicPr>
          <p:blipFill>
            <a:blip r:embed="rId4">
              <a:extLst/>
            </a:blip>
            <a:stretch>
              <a:fillRect/>
            </a:stretch>
          </p:blipFill>
          <p:spPr>
            <a:xfrm>
              <a:off x="5600700" y="244349"/>
              <a:ext cx="162001"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sp>
        <p:nvSpPr>
          <p:cNvPr id="117" name="Shape 117"/>
          <p:cNvSpPr/>
          <p:nvPr/>
        </p:nvSpPr>
        <p:spPr>
          <a:xfrm>
            <a:off x="3524250" y="2362200"/>
            <a:ext cx="5219701" cy="0"/>
          </a:xfrm>
          <a:prstGeom prst="line">
            <a:avLst/>
          </a:prstGeom>
          <a:ln>
            <a:solidFill>
              <a:srgbClr val="666666"/>
            </a:solidFill>
            <a:round/>
          </a:ln>
        </p:spPr>
        <p:txBody>
          <a:bodyPr lIns="0" tIns="0" rIns="0" bIns="0"/>
          <a:lstStyle/>
          <a:p>
            <a:pPr lvl="0" defTabSz="457200">
              <a:defRPr sz="1200">
                <a:latin typeface="+mj-lt"/>
                <a:ea typeface="+mj-ea"/>
                <a:cs typeface="+mj-cs"/>
                <a:sym typeface="Helvetica"/>
              </a:defRPr>
            </a:pPr>
          </a:p>
        </p:txBody>
      </p:sp>
      <p:sp>
        <p:nvSpPr>
          <p:cNvPr id="118" name="Shape 118"/>
          <p:cNvSpPr/>
          <p:nvPr/>
        </p:nvSpPr>
        <p:spPr>
          <a:xfrm>
            <a:off x="3486150" y="1619250"/>
            <a:ext cx="5219701" cy="0"/>
          </a:xfrm>
          <a:prstGeom prst="line">
            <a:avLst/>
          </a:prstGeom>
          <a:ln>
            <a:solidFill>
              <a:srgbClr val="999999"/>
            </a:solidFill>
            <a:round/>
          </a:ln>
        </p:spPr>
        <p:txBody>
          <a:bodyPr lIns="0" tIns="0" rIns="0" bIns="0"/>
          <a:lstStyle/>
          <a:p>
            <a:pPr lvl="0" defTabSz="457200">
              <a:defRPr sz="1200">
                <a:latin typeface="+mj-lt"/>
                <a:ea typeface="+mj-ea"/>
                <a:cs typeface="+mj-cs"/>
                <a:sym typeface="Helvetica"/>
              </a:defRPr>
            </a:pPr>
          </a:p>
        </p:txBody>
      </p:sp>
      <p:sp>
        <p:nvSpPr>
          <p:cNvPr id="119" name="Shape 119"/>
          <p:cNvSpPr/>
          <p:nvPr/>
        </p:nvSpPr>
        <p:spPr>
          <a:xfrm>
            <a:off x="2590800" y="2133600"/>
            <a:ext cx="1219200" cy="12192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76200">
            <a:solidFill>
              <a:srgbClr val="ED7D31"/>
            </a:solidFill>
          </a:ln>
        </p:spPr>
        <p:txBody>
          <a:bodyPr lIns="0" tIns="0" rIns="0" bIns="0" anchor="ctr"/>
          <a:lstStyle/>
          <a:p>
            <a:pPr lvl="0" algn="ctr">
              <a:defRPr>
                <a:solidFill>
                  <a:srgbClr val="FFFFFF"/>
                </a:solidFill>
              </a:defRPr>
            </a:pPr>
          </a:p>
        </p:txBody>
      </p:sp>
      <p:grpSp>
        <p:nvGrpSpPr>
          <p:cNvPr id="122" name="Group 122"/>
          <p:cNvGrpSpPr/>
          <p:nvPr/>
        </p:nvGrpSpPr>
        <p:grpSpPr>
          <a:xfrm>
            <a:off x="3505200" y="3429000"/>
            <a:ext cx="1828800" cy="1752600"/>
            <a:chOff x="0" y="0"/>
            <a:chExt cx="1828800" cy="1752600"/>
          </a:xfrm>
        </p:grpSpPr>
        <p:sp>
          <p:nvSpPr>
            <p:cNvPr id="120" name="Shape 120"/>
            <p:cNvSpPr/>
            <p:nvPr/>
          </p:nvSpPr>
          <p:spPr>
            <a:xfrm>
              <a:off x="0" y="0"/>
              <a:ext cx="1828800" cy="17526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cap="flat">
              <a:solidFill>
                <a:srgbClr val="ED7D31"/>
              </a:solidFill>
              <a:prstDash val="solid"/>
              <a:bevel/>
            </a:ln>
            <a:effectLst/>
          </p:spPr>
          <p:txBody>
            <a:bodyPr wrap="square" lIns="0" tIns="0" rIns="0" bIns="0" numCol="1" anchor="ctr">
              <a:noAutofit/>
            </a:bodyPr>
            <a:lstStyle/>
            <a:p>
              <a:pPr lvl="0" algn="ctr">
                <a:defRPr b="1" sz="2800"/>
              </a:pPr>
            </a:p>
          </p:txBody>
        </p:sp>
        <p:sp>
          <p:nvSpPr>
            <p:cNvPr id="121" name="Shape 121"/>
            <p:cNvSpPr/>
            <p:nvPr/>
          </p:nvSpPr>
          <p:spPr>
            <a:xfrm>
              <a:off x="267821" y="633196"/>
              <a:ext cx="1293158" cy="4862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2800"/>
              </a:lvl1pPr>
            </a:lstStyle>
            <a:p>
              <a:pPr lvl="0">
                <a:defRPr b="0" sz="1800"/>
              </a:pPr>
              <a:r>
                <a:rPr b="1" sz="2800"/>
                <a:t>PAST</a:t>
              </a:r>
            </a:p>
          </p:txBody>
        </p:sp>
      </p:grpSp>
      <p:grpSp>
        <p:nvGrpSpPr>
          <p:cNvPr id="125" name="Group 125"/>
          <p:cNvGrpSpPr/>
          <p:nvPr/>
        </p:nvGrpSpPr>
        <p:grpSpPr>
          <a:xfrm>
            <a:off x="6705600" y="3352800"/>
            <a:ext cx="1828800" cy="1752600"/>
            <a:chOff x="0" y="0"/>
            <a:chExt cx="1828800" cy="1752600"/>
          </a:xfrm>
        </p:grpSpPr>
        <p:sp>
          <p:nvSpPr>
            <p:cNvPr id="123" name="Shape 123"/>
            <p:cNvSpPr/>
            <p:nvPr/>
          </p:nvSpPr>
          <p:spPr>
            <a:xfrm>
              <a:off x="0" y="0"/>
              <a:ext cx="1828800" cy="17526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cap="flat">
              <a:solidFill>
                <a:srgbClr val="ED7D31"/>
              </a:solidFill>
              <a:prstDash val="solid"/>
              <a:bevel/>
            </a:ln>
            <a:effectLst/>
          </p:spPr>
          <p:txBody>
            <a:bodyPr wrap="square" lIns="0" tIns="0" rIns="0" bIns="0" numCol="1" anchor="ctr">
              <a:noAutofit/>
            </a:bodyPr>
            <a:lstStyle/>
            <a:p>
              <a:pPr lvl="0" algn="ctr">
                <a:defRPr b="1" sz="2000"/>
              </a:pPr>
            </a:p>
          </p:txBody>
        </p:sp>
        <p:sp>
          <p:nvSpPr>
            <p:cNvPr id="124" name="Shape 124"/>
            <p:cNvSpPr/>
            <p:nvPr/>
          </p:nvSpPr>
          <p:spPr>
            <a:xfrm>
              <a:off x="267821" y="688684"/>
              <a:ext cx="1293158" cy="375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2000"/>
              </a:lvl1pPr>
            </a:lstStyle>
            <a:p>
              <a:pPr lvl="0">
                <a:defRPr b="0" sz="1800"/>
              </a:pPr>
              <a:r>
                <a:rPr b="1" sz="2000"/>
                <a:t>FUTURE</a:t>
              </a:r>
            </a:p>
          </p:txBody>
        </p:sp>
      </p:grpSp>
      <p:grpSp>
        <p:nvGrpSpPr>
          <p:cNvPr id="128" name="Group 128"/>
          <p:cNvGrpSpPr/>
          <p:nvPr/>
        </p:nvGrpSpPr>
        <p:grpSpPr>
          <a:xfrm>
            <a:off x="5105400" y="3352800"/>
            <a:ext cx="1828800" cy="1752600"/>
            <a:chOff x="0" y="0"/>
            <a:chExt cx="1828800" cy="1752600"/>
          </a:xfrm>
        </p:grpSpPr>
        <p:sp>
          <p:nvSpPr>
            <p:cNvPr id="126" name="Shape 126"/>
            <p:cNvSpPr/>
            <p:nvPr/>
          </p:nvSpPr>
          <p:spPr>
            <a:xfrm>
              <a:off x="0" y="0"/>
              <a:ext cx="1828800" cy="17526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cap="flat">
              <a:solidFill>
                <a:srgbClr val="ED7D31"/>
              </a:solidFill>
              <a:prstDash val="solid"/>
              <a:bevel/>
            </a:ln>
            <a:effectLst/>
          </p:spPr>
          <p:txBody>
            <a:bodyPr wrap="square" lIns="0" tIns="0" rIns="0" bIns="0" numCol="1" anchor="ctr">
              <a:noAutofit/>
            </a:bodyPr>
            <a:lstStyle/>
            <a:p>
              <a:pPr lvl="0" algn="ctr">
                <a:defRPr b="1" sz="1800"/>
              </a:pPr>
            </a:p>
          </p:txBody>
        </p:sp>
        <p:sp>
          <p:nvSpPr>
            <p:cNvPr id="127" name="Shape 127"/>
            <p:cNvSpPr/>
            <p:nvPr/>
          </p:nvSpPr>
          <p:spPr>
            <a:xfrm>
              <a:off x="267821" y="700969"/>
              <a:ext cx="129315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1800"/>
              </a:lvl1pPr>
            </a:lstStyle>
            <a:p>
              <a:pPr lvl="0">
                <a:defRPr b="0"/>
              </a:pPr>
              <a:r>
                <a:rPr b="1"/>
                <a:t>PRESENT</a:t>
              </a:r>
            </a:p>
          </p:txBody>
        </p:sp>
      </p:grpSp>
      <p:sp>
        <p:nvSpPr>
          <p:cNvPr id="129" name="Shape 129"/>
          <p:cNvSpPr/>
          <p:nvPr/>
        </p:nvSpPr>
        <p:spPr>
          <a:xfrm>
            <a:off x="3542177" y="3352800"/>
            <a:ext cx="191623" cy="256663"/>
          </a:xfrm>
          <a:prstGeom prst="line">
            <a:avLst/>
          </a:prstGeom>
          <a:ln w="19050">
            <a:solidFill>
              <a:srgbClr val="ED7D31"/>
            </a:solidFill>
            <a:tailEnd type="triangle"/>
          </a:ln>
        </p:spPr>
        <p:txBody>
          <a:bodyPr lIns="0" tIns="0" rIns="0" bIns="0"/>
          <a:lstStyle/>
          <a:p>
            <a:pPr lvl="0" defTabSz="457200">
              <a:defRPr sz="1200">
                <a:latin typeface="+mj-lt"/>
                <a:ea typeface="+mj-ea"/>
                <a:cs typeface="+mj-cs"/>
                <a:sym typeface="Helvetica"/>
              </a:defRPr>
            </a:pPr>
          </a:p>
        </p:txBody>
      </p:sp>
      <p:sp>
        <p:nvSpPr>
          <p:cNvPr id="130" name="Shape 130"/>
          <p:cNvSpPr/>
          <p:nvPr/>
        </p:nvSpPr>
        <p:spPr>
          <a:xfrm>
            <a:off x="8458200" y="4659630"/>
            <a:ext cx="2743200" cy="5867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defRPr sz="1800"/>
            </a:pPr>
            <a:r>
              <a:rPr b="1" sz="2400">
                <a:latin typeface="Tahoma"/>
                <a:ea typeface="Tahoma"/>
                <a:cs typeface="Tahoma"/>
                <a:sym typeface="Tahoma"/>
              </a:rPr>
              <a:t>BEYOND </a:t>
            </a:r>
            <a:r>
              <a:rPr b="1" sz="3200">
                <a:latin typeface="Tahoma"/>
                <a:ea typeface="Tahoma"/>
                <a:cs typeface="Tahoma"/>
                <a:sym typeface="Tahoma"/>
              </a:rPr>
              <a:t>?</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2" name="image4.png" descr="F:\Shajal\ART OF LIVING - LESSONs Desk\images.png"/>
          <p:cNvPicPr/>
          <p:nvPr/>
        </p:nvPicPr>
        <p:blipFill>
          <a:blip r:embed="rId2">
            <a:extLst/>
          </a:blip>
          <a:stretch>
            <a:fillRect/>
          </a:stretch>
        </p:blipFill>
        <p:spPr>
          <a:xfrm>
            <a:off x="2710541" y="2237695"/>
            <a:ext cx="995363" cy="995363"/>
          </a:xfrm>
          <a:prstGeom prst="rect">
            <a:avLst/>
          </a:prstGeom>
          <a:ln w="12700">
            <a:miter lim="400000"/>
          </a:ln>
        </p:spPr>
      </p:pic>
      <p:sp>
        <p:nvSpPr>
          <p:cNvPr id="133" name="Shape 133"/>
          <p:cNvSpPr/>
          <p:nvPr/>
        </p:nvSpPr>
        <p:spPr>
          <a:xfrm>
            <a:off x="0" y="1751329"/>
            <a:ext cx="12192000" cy="4597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2400">
                <a:latin typeface="Tahoma"/>
                <a:ea typeface="Tahoma"/>
                <a:cs typeface="Tahoma"/>
                <a:sym typeface="Tahoma"/>
              </a:defRPr>
            </a:lvl1pPr>
          </a:lstStyle>
          <a:p>
            <a:pPr lvl="0">
              <a:defRPr b="0" sz="1800"/>
            </a:pPr>
            <a:r>
              <a:rPr b="1" sz="2400"/>
              <a:t>UNDERSTANDING CAREER</a:t>
            </a:r>
          </a:p>
        </p:txBody>
      </p:sp>
      <p:grpSp>
        <p:nvGrpSpPr>
          <p:cNvPr id="144" name="Group 144"/>
          <p:cNvGrpSpPr/>
          <p:nvPr/>
        </p:nvGrpSpPr>
        <p:grpSpPr>
          <a:xfrm>
            <a:off x="3138449" y="452524"/>
            <a:ext cx="5762702" cy="673201"/>
            <a:chOff x="0" y="0"/>
            <a:chExt cx="5762700" cy="673199"/>
          </a:xfrm>
        </p:grpSpPr>
        <p:grpSp>
          <p:nvGrpSpPr>
            <p:cNvPr id="142" name="Group 142"/>
            <p:cNvGrpSpPr/>
            <p:nvPr/>
          </p:nvGrpSpPr>
          <p:grpSpPr>
            <a:xfrm>
              <a:off x="0" y="0"/>
              <a:ext cx="5408851" cy="673200"/>
              <a:chOff x="0" y="0"/>
              <a:chExt cx="5408850" cy="673199"/>
            </a:xfrm>
          </p:grpSpPr>
          <p:pic>
            <p:nvPicPr>
              <p:cNvPr id="134" name="image2.jpg"/>
              <p:cNvPicPr/>
              <p:nvPr/>
            </p:nvPicPr>
            <p:blipFill>
              <a:blip r:embed="rId3">
                <a:extLst/>
              </a:blip>
              <a:stretch>
                <a:fillRect/>
              </a:stretch>
            </p:blipFill>
            <p:spPr>
              <a:xfrm>
                <a:off x="2514975" y="0"/>
                <a:ext cx="804901" cy="673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135" name="image3.png"/>
              <p:cNvPicPr/>
              <p:nvPr/>
            </p:nvPicPr>
            <p:blipFill>
              <a:blip r:embed="rId4">
                <a:extLst/>
              </a:blip>
              <a:stretch>
                <a:fillRect/>
              </a:stretch>
            </p:blipFill>
            <p:spPr>
              <a:xfrm>
                <a:off x="1593950"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136" name="image3.png"/>
              <p:cNvPicPr/>
              <p:nvPr/>
            </p:nvPicPr>
            <p:blipFill>
              <a:blip r:embed="rId4">
                <a:extLst/>
              </a:blip>
              <a:stretch>
                <a:fillRect/>
              </a:stretch>
            </p:blipFill>
            <p:spPr>
              <a:xfrm>
                <a:off x="8895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137" name="image3.png"/>
              <p:cNvPicPr/>
              <p:nvPr/>
            </p:nvPicPr>
            <p:blipFill>
              <a:blip r:embed="rId4">
                <a:extLst/>
              </a:blip>
              <a:stretch>
                <a:fillRect/>
              </a:stretch>
            </p:blipFill>
            <p:spPr>
              <a:xfrm>
                <a:off x="34980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138" name="image3.png"/>
              <p:cNvPicPr/>
              <p:nvPr/>
            </p:nvPicPr>
            <p:blipFill>
              <a:blip r:embed="rId4">
                <a:extLst/>
              </a:blip>
              <a:stretch>
                <a:fillRect/>
              </a:stretch>
            </p:blipFill>
            <p:spPr>
              <a:xfrm>
                <a:off x="3585775"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139" name="image3.png"/>
              <p:cNvPicPr/>
              <p:nvPr/>
            </p:nvPicPr>
            <p:blipFill>
              <a:blip r:embed="rId4">
                <a:extLst/>
              </a:blip>
              <a:stretch>
                <a:fillRect/>
              </a:stretch>
            </p:blipFill>
            <p:spPr>
              <a:xfrm>
                <a:off x="44020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140" name="image3.png"/>
              <p:cNvPicPr/>
              <p:nvPr/>
            </p:nvPicPr>
            <p:blipFill>
              <a:blip r:embed="rId4">
                <a:extLst/>
              </a:blip>
              <a:stretch>
                <a:fillRect/>
              </a:stretch>
            </p:blipFill>
            <p:spPr>
              <a:xfrm>
                <a:off x="510645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141" name="image3.png"/>
              <p:cNvPicPr/>
              <p:nvPr/>
            </p:nvPicPr>
            <p:blipFill>
              <a:blip r:embed="rId4">
                <a:extLst/>
              </a:blip>
              <a:stretch>
                <a:fillRect/>
              </a:stretch>
            </p:blipFill>
            <p:spPr>
              <a:xfrm>
                <a:off x="-1" y="244349"/>
                <a:ext cx="162002"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pic>
          <p:nvPicPr>
            <p:cNvPr id="143" name="image3.png"/>
            <p:cNvPicPr/>
            <p:nvPr/>
          </p:nvPicPr>
          <p:blipFill>
            <a:blip r:embed="rId4">
              <a:extLst/>
            </a:blip>
            <a:stretch>
              <a:fillRect/>
            </a:stretch>
          </p:blipFill>
          <p:spPr>
            <a:xfrm>
              <a:off x="5600700" y="244349"/>
              <a:ext cx="162001"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sp>
        <p:nvSpPr>
          <p:cNvPr id="145" name="Shape 145"/>
          <p:cNvSpPr/>
          <p:nvPr/>
        </p:nvSpPr>
        <p:spPr>
          <a:xfrm>
            <a:off x="3524250" y="2362200"/>
            <a:ext cx="5219701" cy="0"/>
          </a:xfrm>
          <a:prstGeom prst="line">
            <a:avLst/>
          </a:prstGeom>
          <a:ln>
            <a:solidFill>
              <a:srgbClr val="666666"/>
            </a:solidFill>
            <a:round/>
          </a:ln>
        </p:spPr>
        <p:txBody>
          <a:bodyPr lIns="0" tIns="0" rIns="0" bIns="0"/>
          <a:lstStyle/>
          <a:p>
            <a:pPr lvl="0" defTabSz="457200">
              <a:defRPr sz="1200">
                <a:latin typeface="+mj-lt"/>
                <a:ea typeface="+mj-ea"/>
                <a:cs typeface="+mj-cs"/>
                <a:sym typeface="Helvetica"/>
              </a:defRPr>
            </a:pPr>
          </a:p>
        </p:txBody>
      </p:sp>
      <p:sp>
        <p:nvSpPr>
          <p:cNvPr id="146" name="Shape 146"/>
          <p:cNvSpPr/>
          <p:nvPr/>
        </p:nvSpPr>
        <p:spPr>
          <a:xfrm>
            <a:off x="3486150" y="1619250"/>
            <a:ext cx="5219701" cy="0"/>
          </a:xfrm>
          <a:prstGeom prst="line">
            <a:avLst/>
          </a:prstGeom>
          <a:ln>
            <a:solidFill>
              <a:srgbClr val="999999"/>
            </a:solidFill>
            <a:round/>
          </a:ln>
        </p:spPr>
        <p:txBody>
          <a:bodyPr lIns="0" tIns="0" rIns="0" bIns="0"/>
          <a:lstStyle/>
          <a:p>
            <a:pPr lvl="0" defTabSz="457200">
              <a:defRPr sz="1200">
                <a:latin typeface="+mj-lt"/>
                <a:ea typeface="+mj-ea"/>
                <a:cs typeface="+mj-cs"/>
                <a:sym typeface="Helvetica"/>
              </a:defRPr>
            </a:pPr>
          </a:p>
        </p:txBody>
      </p:sp>
      <p:sp>
        <p:nvSpPr>
          <p:cNvPr id="147" name="Shape 147"/>
          <p:cNvSpPr/>
          <p:nvPr/>
        </p:nvSpPr>
        <p:spPr>
          <a:xfrm>
            <a:off x="2590800" y="2133600"/>
            <a:ext cx="1219200" cy="12192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76200">
            <a:solidFill>
              <a:srgbClr val="ED7D31"/>
            </a:solidFill>
          </a:ln>
        </p:spPr>
        <p:txBody>
          <a:bodyPr lIns="0" tIns="0" rIns="0" bIns="0" anchor="ctr"/>
          <a:lstStyle/>
          <a:p>
            <a:pPr lvl="0" algn="ctr">
              <a:defRPr>
                <a:solidFill>
                  <a:srgbClr val="FFFFFF"/>
                </a:solidFill>
              </a:defRPr>
            </a:pPr>
          </a:p>
        </p:txBody>
      </p:sp>
      <p:grpSp>
        <p:nvGrpSpPr>
          <p:cNvPr id="150" name="Group 150"/>
          <p:cNvGrpSpPr/>
          <p:nvPr/>
        </p:nvGrpSpPr>
        <p:grpSpPr>
          <a:xfrm>
            <a:off x="3505200" y="3429000"/>
            <a:ext cx="1828800" cy="1752600"/>
            <a:chOff x="0" y="0"/>
            <a:chExt cx="1828800" cy="1752600"/>
          </a:xfrm>
        </p:grpSpPr>
        <p:sp>
          <p:nvSpPr>
            <p:cNvPr id="148" name="Shape 148"/>
            <p:cNvSpPr/>
            <p:nvPr/>
          </p:nvSpPr>
          <p:spPr>
            <a:xfrm>
              <a:off x="0" y="0"/>
              <a:ext cx="1828800" cy="17526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cap="flat">
              <a:solidFill>
                <a:srgbClr val="ED7D31"/>
              </a:solidFill>
              <a:prstDash val="solid"/>
              <a:bevel/>
            </a:ln>
            <a:effectLst/>
          </p:spPr>
          <p:txBody>
            <a:bodyPr wrap="square" lIns="0" tIns="0" rIns="0" bIns="0" numCol="1" anchor="ctr">
              <a:noAutofit/>
            </a:bodyPr>
            <a:lstStyle/>
            <a:p>
              <a:pPr lvl="0" algn="ctr">
                <a:defRPr b="1" sz="2800"/>
              </a:pPr>
            </a:p>
          </p:txBody>
        </p:sp>
        <p:sp>
          <p:nvSpPr>
            <p:cNvPr id="149" name="Shape 149"/>
            <p:cNvSpPr/>
            <p:nvPr/>
          </p:nvSpPr>
          <p:spPr>
            <a:xfrm>
              <a:off x="267821" y="633196"/>
              <a:ext cx="1293158" cy="4862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2800"/>
              </a:lvl1pPr>
            </a:lstStyle>
            <a:p>
              <a:pPr lvl="0">
                <a:defRPr b="0" sz="1800"/>
              </a:pPr>
              <a:r>
                <a:rPr b="1" sz="2800"/>
                <a:t>PAST</a:t>
              </a:r>
            </a:p>
          </p:txBody>
        </p:sp>
      </p:grpSp>
      <p:grpSp>
        <p:nvGrpSpPr>
          <p:cNvPr id="153" name="Group 153"/>
          <p:cNvGrpSpPr/>
          <p:nvPr/>
        </p:nvGrpSpPr>
        <p:grpSpPr>
          <a:xfrm>
            <a:off x="6705600" y="3352800"/>
            <a:ext cx="1828800" cy="1752600"/>
            <a:chOff x="0" y="0"/>
            <a:chExt cx="1828800" cy="1752600"/>
          </a:xfrm>
        </p:grpSpPr>
        <p:sp>
          <p:nvSpPr>
            <p:cNvPr id="151" name="Shape 151"/>
            <p:cNvSpPr/>
            <p:nvPr/>
          </p:nvSpPr>
          <p:spPr>
            <a:xfrm>
              <a:off x="0" y="0"/>
              <a:ext cx="1828800" cy="17526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cap="flat">
              <a:solidFill>
                <a:srgbClr val="ED7D31"/>
              </a:solidFill>
              <a:prstDash val="solid"/>
              <a:bevel/>
            </a:ln>
            <a:effectLst/>
          </p:spPr>
          <p:txBody>
            <a:bodyPr wrap="square" lIns="0" tIns="0" rIns="0" bIns="0" numCol="1" anchor="ctr">
              <a:noAutofit/>
            </a:bodyPr>
            <a:lstStyle/>
            <a:p>
              <a:pPr lvl="0" algn="ctr">
                <a:defRPr b="1" sz="2000"/>
              </a:pPr>
            </a:p>
          </p:txBody>
        </p:sp>
        <p:sp>
          <p:nvSpPr>
            <p:cNvPr id="152" name="Shape 152"/>
            <p:cNvSpPr/>
            <p:nvPr/>
          </p:nvSpPr>
          <p:spPr>
            <a:xfrm>
              <a:off x="267821" y="688684"/>
              <a:ext cx="1293158" cy="375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2000"/>
              </a:lvl1pPr>
            </a:lstStyle>
            <a:p>
              <a:pPr lvl="0">
                <a:defRPr b="0" sz="1800"/>
              </a:pPr>
              <a:r>
                <a:rPr b="1" sz="2000"/>
                <a:t>FUTURE</a:t>
              </a:r>
            </a:p>
          </p:txBody>
        </p:sp>
      </p:grpSp>
      <p:grpSp>
        <p:nvGrpSpPr>
          <p:cNvPr id="156" name="Group 156"/>
          <p:cNvGrpSpPr/>
          <p:nvPr/>
        </p:nvGrpSpPr>
        <p:grpSpPr>
          <a:xfrm>
            <a:off x="5105400" y="3352800"/>
            <a:ext cx="1828800" cy="1752600"/>
            <a:chOff x="0" y="0"/>
            <a:chExt cx="1828800" cy="1752600"/>
          </a:xfrm>
        </p:grpSpPr>
        <p:sp>
          <p:nvSpPr>
            <p:cNvPr id="154" name="Shape 154"/>
            <p:cNvSpPr/>
            <p:nvPr/>
          </p:nvSpPr>
          <p:spPr>
            <a:xfrm>
              <a:off x="0" y="0"/>
              <a:ext cx="1828800" cy="17526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cap="flat">
              <a:solidFill>
                <a:srgbClr val="ED7D31"/>
              </a:solidFill>
              <a:prstDash val="solid"/>
              <a:bevel/>
            </a:ln>
            <a:effectLst/>
          </p:spPr>
          <p:txBody>
            <a:bodyPr wrap="square" lIns="0" tIns="0" rIns="0" bIns="0" numCol="1" anchor="ctr">
              <a:noAutofit/>
            </a:bodyPr>
            <a:lstStyle/>
            <a:p>
              <a:pPr lvl="0" algn="ctr">
                <a:defRPr b="1" sz="1800"/>
              </a:pPr>
            </a:p>
          </p:txBody>
        </p:sp>
        <p:sp>
          <p:nvSpPr>
            <p:cNvPr id="155" name="Shape 155"/>
            <p:cNvSpPr/>
            <p:nvPr/>
          </p:nvSpPr>
          <p:spPr>
            <a:xfrm>
              <a:off x="267821" y="700969"/>
              <a:ext cx="129315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1800"/>
              </a:lvl1pPr>
            </a:lstStyle>
            <a:p>
              <a:pPr lvl="0">
                <a:defRPr b="0"/>
              </a:pPr>
              <a:r>
                <a:rPr b="1"/>
                <a:t>PRESENT</a:t>
              </a:r>
            </a:p>
          </p:txBody>
        </p:sp>
      </p:grpSp>
      <p:sp>
        <p:nvSpPr>
          <p:cNvPr id="157" name="Shape 157"/>
          <p:cNvSpPr/>
          <p:nvPr/>
        </p:nvSpPr>
        <p:spPr>
          <a:xfrm>
            <a:off x="3542177" y="3352800"/>
            <a:ext cx="191623" cy="256663"/>
          </a:xfrm>
          <a:prstGeom prst="line">
            <a:avLst/>
          </a:prstGeom>
          <a:ln w="19050">
            <a:solidFill>
              <a:srgbClr val="ED7D31"/>
            </a:solidFill>
            <a:tailEnd type="triangle"/>
          </a:ln>
        </p:spPr>
        <p:txBody>
          <a:bodyPr lIns="0" tIns="0" rIns="0" bIns="0"/>
          <a:lstStyle/>
          <a:p>
            <a:pPr lvl="0" defTabSz="457200">
              <a:defRPr sz="1200">
                <a:latin typeface="+mj-lt"/>
                <a:ea typeface="+mj-ea"/>
                <a:cs typeface="+mj-cs"/>
                <a:sym typeface="Helvetica"/>
              </a:defRPr>
            </a:pPr>
          </a:p>
        </p:txBody>
      </p:sp>
      <p:grpSp>
        <p:nvGrpSpPr>
          <p:cNvPr id="160" name="Group 160"/>
          <p:cNvGrpSpPr/>
          <p:nvPr/>
        </p:nvGrpSpPr>
        <p:grpSpPr>
          <a:xfrm>
            <a:off x="8305800" y="2743200"/>
            <a:ext cx="3048000" cy="2819400"/>
            <a:chOff x="0" y="0"/>
            <a:chExt cx="3048000" cy="2819400"/>
          </a:xfrm>
        </p:grpSpPr>
        <p:sp>
          <p:nvSpPr>
            <p:cNvPr id="158" name="Shape 158"/>
            <p:cNvSpPr/>
            <p:nvPr/>
          </p:nvSpPr>
          <p:spPr>
            <a:xfrm>
              <a:off x="0" y="0"/>
              <a:ext cx="3048000" cy="28194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cap="flat">
              <a:solidFill>
                <a:srgbClr val="ED7D31"/>
              </a:solidFill>
              <a:prstDash val="solid"/>
              <a:bevel/>
            </a:ln>
            <a:effectLst/>
          </p:spPr>
          <p:txBody>
            <a:bodyPr wrap="square" lIns="0" tIns="0" rIns="0" bIns="0" numCol="1" anchor="ctr">
              <a:noAutofit/>
            </a:bodyPr>
            <a:lstStyle/>
            <a:p>
              <a:pPr lvl="0" algn="ctr">
                <a:defRPr b="1" sz="2000"/>
              </a:pPr>
            </a:p>
          </p:txBody>
        </p:sp>
        <p:sp>
          <p:nvSpPr>
            <p:cNvPr id="159" name="Shape 159"/>
            <p:cNvSpPr/>
            <p:nvPr/>
          </p:nvSpPr>
          <p:spPr>
            <a:xfrm>
              <a:off x="446368" y="1076034"/>
              <a:ext cx="2155264" cy="667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gn="ctr">
                <a:defRPr sz="1800"/>
              </a:pPr>
              <a:r>
                <a:rPr b="1" sz="2000"/>
                <a:t>AFTER </a:t>
              </a:r>
              <a:endParaRPr sz="1400">
                <a:solidFill>
                  <a:srgbClr val="FFFFFF"/>
                </a:solidFill>
              </a:endParaRPr>
            </a:p>
            <a:p>
              <a:pPr lvl="0" algn="ctr">
                <a:defRPr sz="1800"/>
              </a:pPr>
              <a:r>
                <a:rPr b="1" sz="2000"/>
                <a:t>DEATH</a:t>
              </a:r>
            </a:p>
          </p:txBody>
        </p:sp>
      </p:grpSp>
      <p:sp>
        <p:nvSpPr>
          <p:cNvPr id="161" name="Shape 161"/>
          <p:cNvSpPr/>
          <p:nvPr/>
        </p:nvSpPr>
        <p:spPr>
          <a:xfrm rot="16200000">
            <a:off x="-1016839" y="2776362"/>
            <a:ext cx="4338577" cy="614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b="1" sz="2800">
                <a:solidFill>
                  <a:srgbClr val="434343"/>
                </a:solidFill>
                <a:latin typeface="Tahoma"/>
                <a:ea typeface="Tahoma"/>
                <a:cs typeface="Tahoma"/>
                <a:sym typeface="Tahoma"/>
              </a:defRPr>
            </a:lvl1pPr>
          </a:lstStyle>
          <a:p>
            <a:pPr lvl="0">
              <a:defRPr b="0" sz="1800">
                <a:solidFill>
                  <a:srgbClr val="000000"/>
                </a:solidFill>
              </a:defRPr>
            </a:pPr>
            <a:r>
              <a:rPr b="1" sz="2800">
                <a:solidFill>
                  <a:srgbClr val="434343"/>
                </a:solidFill>
              </a:rPr>
              <a:t>Out of the Box</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nvSpPr>
        <p:spPr>
          <a:xfrm>
            <a:off x="0" y="1751329"/>
            <a:ext cx="12192000" cy="4597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2400">
                <a:latin typeface="Tahoma"/>
                <a:ea typeface="Tahoma"/>
                <a:cs typeface="Tahoma"/>
                <a:sym typeface="Tahoma"/>
              </a:defRPr>
            </a:lvl1pPr>
          </a:lstStyle>
          <a:p>
            <a:pPr lvl="0">
              <a:defRPr b="0" sz="1800"/>
            </a:pPr>
            <a:r>
              <a:rPr b="1" sz="2400"/>
              <a:t>UNDERSTANDING CAREER</a:t>
            </a:r>
          </a:p>
        </p:txBody>
      </p:sp>
      <p:grpSp>
        <p:nvGrpSpPr>
          <p:cNvPr id="174" name="Group 174"/>
          <p:cNvGrpSpPr/>
          <p:nvPr/>
        </p:nvGrpSpPr>
        <p:grpSpPr>
          <a:xfrm>
            <a:off x="3138449" y="452524"/>
            <a:ext cx="5762702" cy="673201"/>
            <a:chOff x="0" y="0"/>
            <a:chExt cx="5762700" cy="673199"/>
          </a:xfrm>
        </p:grpSpPr>
        <p:grpSp>
          <p:nvGrpSpPr>
            <p:cNvPr id="172" name="Group 172"/>
            <p:cNvGrpSpPr/>
            <p:nvPr/>
          </p:nvGrpSpPr>
          <p:grpSpPr>
            <a:xfrm>
              <a:off x="0" y="0"/>
              <a:ext cx="5408851" cy="673200"/>
              <a:chOff x="0" y="0"/>
              <a:chExt cx="5408850" cy="673199"/>
            </a:xfrm>
          </p:grpSpPr>
          <p:pic>
            <p:nvPicPr>
              <p:cNvPr id="164" name="image2.jpg"/>
              <p:cNvPicPr/>
              <p:nvPr/>
            </p:nvPicPr>
            <p:blipFill>
              <a:blip r:embed="rId2">
                <a:extLst/>
              </a:blip>
              <a:stretch>
                <a:fillRect/>
              </a:stretch>
            </p:blipFill>
            <p:spPr>
              <a:xfrm>
                <a:off x="2514975" y="0"/>
                <a:ext cx="804901" cy="673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165" name="image3.png"/>
              <p:cNvPicPr/>
              <p:nvPr/>
            </p:nvPicPr>
            <p:blipFill>
              <a:blip r:embed="rId3">
                <a:extLst/>
              </a:blip>
              <a:stretch>
                <a:fillRect/>
              </a:stretch>
            </p:blipFill>
            <p:spPr>
              <a:xfrm>
                <a:off x="1593950"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166" name="image3.png"/>
              <p:cNvPicPr/>
              <p:nvPr/>
            </p:nvPicPr>
            <p:blipFill>
              <a:blip r:embed="rId3">
                <a:extLst/>
              </a:blip>
              <a:stretch>
                <a:fillRect/>
              </a:stretch>
            </p:blipFill>
            <p:spPr>
              <a:xfrm>
                <a:off x="8895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167" name="image3.png"/>
              <p:cNvPicPr/>
              <p:nvPr/>
            </p:nvPicPr>
            <p:blipFill>
              <a:blip r:embed="rId3">
                <a:extLst/>
              </a:blip>
              <a:stretch>
                <a:fillRect/>
              </a:stretch>
            </p:blipFill>
            <p:spPr>
              <a:xfrm>
                <a:off x="34980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168" name="image3.png"/>
              <p:cNvPicPr/>
              <p:nvPr/>
            </p:nvPicPr>
            <p:blipFill>
              <a:blip r:embed="rId3">
                <a:extLst/>
              </a:blip>
              <a:stretch>
                <a:fillRect/>
              </a:stretch>
            </p:blipFill>
            <p:spPr>
              <a:xfrm>
                <a:off x="3585775"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169" name="image3.png"/>
              <p:cNvPicPr/>
              <p:nvPr/>
            </p:nvPicPr>
            <p:blipFill>
              <a:blip r:embed="rId3">
                <a:extLst/>
              </a:blip>
              <a:stretch>
                <a:fillRect/>
              </a:stretch>
            </p:blipFill>
            <p:spPr>
              <a:xfrm>
                <a:off x="44020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170" name="image3.png"/>
              <p:cNvPicPr/>
              <p:nvPr/>
            </p:nvPicPr>
            <p:blipFill>
              <a:blip r:embed="rId3">
                <a:extLst/>
              </a:blip>
              <a:stretch>
                <a:fillRect/>
              </a:stretch>
            </p:blipFill>
            <p:spPr>
              <a:xfrm>
                <a:off x="510645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171" name="image3.png"/>
              <p:cNvPicPr/>
              <p:nvPr/>
            </p:nvPicPr>
            <p:blipFill>
              <a:blip r:embed="rId3">
                <a:extLst/>
              </a:blip>
              <a:stretch>
                <a:fillRect/>
              </a:stretch>
            </p:blipFill>
            <p:spPr>
              <a:xfrm>
                <a:off x="-1" y="244349"/>
                <a:ext cx="162002"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pic>
          <p:nvPicPr>
            <p:cNvPr id="173" name="image3.png"/>
            <p:cNvPicPr/>
            <p:nvPr/>
          </p:nvPicPr>
          <p:blipFill>
            <a:blip r:embed="rId3">
              <a:extLst/>
            </a:blip>
            <a:stretch>
              <a:fillRect/>
            </a:stretch>
          </p:blipFill>
          <p:spPr>
            <a:xfrm>
              <a:off x="5600700" y="244349"/>
              <a:ext cx="162001"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sp>
        <p:nvSpPr>
          <p:cNvPr id="175" name="Shape 175"/>
          <p:cNvSpPr/>
          <p:nvPr/>
        </p:nvSpPr>
        <p:spPr>
          <a:xfrm>
            <a:off x="3524250" y="2362200"/>
            <a:ext cx="5219701" cy="0"/>
          </a:xfrm>
          <a:prstGeom prst="line">
            <a:avLst/>
          </a:prstGeom>
          <a:ln>
            <a:solidFill>
              <a:srgbClr val="666666"/>
            </a:solidFill>
            <a:round/>
          </a:ln>
        </p:spPr>
        <p:txBody>
          <a:bodyPr lIns="0" tIns="0" rIns="0" bIns="0"/>
          <a:lstStyle/>
          <a:p>
            <a:pPr lvl="0" defTabSz="457200">
              <a:defRPr sz="1200">
                <a:latin typeface="+mj-lt"/>
                <a:ea typeface="+mj-ea"/>
                <a:cs typeface="+mj-cs"/>
                <a:sym typeface="Helvetica"/>
              </a:defRPr>
            </a:pPr>
          </a:p>
        </p:txBody>
      </p:sp>
      <p:sp>
        <p:nvSpPr>
          <p:cNvPr id="176" name="Shape 176"/>
          <p:cNvSpPr/>
          <p:nvPr/>
        </p:nvSpPr>
        <p:spPr>
          <a:xfrm>
            <a:off x="3486150" y="1619250"/>
            <a:ext cx="5219701" cy="0"/>
          </a:xfrm>
          <a:prstGeom prst="line">
            <a:avLst/>
          </a:prstGeom>
          <a:ln>
            <a:solidFill>
              <a:srgbClr val="999999"/>
            </a:solidFill>
            <a:round/>
          </a:ln>
        </p:spPr>
        <p:txBody>
          <a:bodyPr lIns="0" tIns="0" rIns="0" bIns="0"/>
          <a:lstStyle/>
          <a:p>
            <a:pPr lvl="0" defTabSz="457200">
              <a:defRPr sz="1200">
                <a:latin typeface="+mj-lt"/>
                <a:ea typeface="+mj-ea"/>
                <a:cs typeface="+mj-cs"/>
                <a:sym typeface="Helvetica"/>
              </a:defRPr>
            </a:pPr>
          </a:p>
        </p:txBody>
      </p:sp>
      <p:grpSp>
        <p:nvGrpSpPr>
          <p:cNvPr id="179" name="Group 179"/>
          <p:cNvGrpSpPr/>
          <p:nvPr/>
        </p:nvGrpSpPr>
        <p:grpSpPr>
          <a:xfrm>
            <a:off x="4343400" y="2819400"/>
            <a:ext cx="1828800" cy="1752600"/>
            <a:chOff x="0" y="0"/>
            <a:chExt cx="1828800" cy="1752600"/>
          </a:xfrm>
        </p:grpSpPr>
        <p:sp>
          <p:nvSpPr>
            <p:cNvPr id="177" name="Shape 177"/>
            <p:cNvSpPr/>
            <p:nvPr/>
          </p:nvSpPr>
          <p:spPr>
            <a:xfrm>
              <a:off x="0" y="0"/>
              <a:ext cx="1828800" cy="17526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cap="flat">
              <a:solidFill>
                <a:srgbClr val="ED7D31"/>
              </a:solidFill>
              <a:prstDash val="solid"/>
              <a:bevel/>
            </a:ln>
            <a:effectLst/>
          </p:spPr>
          <p:txBody>
            <a:bodyPr wrap="square" lIns="0" tIns="0" rIns="0" bIns="0" numCol="1" anchor="ctr">
              <a:noAutofit/>
            </a:bodyPr>
            <a:lstStyle/>
            <a:p>
              <a:pPr lvl="0" algn="ctr">
                <a:defRPr b="1" sz="2000"/>
              </a:pPr>
            </a:p>
          </p:txBody>
        </p:sp>
        <p:sp>
          <p:nvSpPr>
            <p:cNvPr id="178" name="Shape 178"/>
            <p:cNvSpPr/>
            <p:nvPr/>
          </p:nvSpPr>
          <p:spPr>
            <a:xfrm>
              <a:off x="267821" y="688684"/>
              <a:ext cx="1293158" cy="375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2000"/>
              </a:lvl1pPr>
            </a:lstStyle>
            <a:p>
              <a:pPr lvl="0">
                <a:defRPr b="0" sz="1800"/>
              </a:pPr>
              <a:r>
                <a:rPr b="1" sz="2000"/>
                <a:t>FAMILY</a:t>
              </a:r>
            </a:p>
          </p:txBody>
        </p:sp>
      </p:grpSp>
      <p:grpSp>
        <p:nvGrpSpPr>
          <p:cNvPr id="182" name="Group 182"/>
          <p:cNvGrpSpPr/>
          <p:nvPr/>
        </p:nvGrpSpPr>
        <p:grpSpPr>
          <a:xfrm>
            <a:off x="5867400" y="2743200"/>
            <a:ext cx="1828800" cy="1752600"/>
            <a:chOff x="0" y="0"/>
            <a:chExt cx="1828800" cy="1752600"/>
          </a:xfrm>
        </p:grpSpPr>
        <p:sp>
          <p:nvSpPr>
            <p:cNvPr id="180" name="Shape 180"/>
            <p:cNvSpPr/>
            <p:nvPr/>
          </p:nvSpPr>
          <p:spPr>
            <a:xfrm>
              <a:off x="0" y="0"/>
              <a:ext cx="1828800" cy="17526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cap="flat">
              <a:solidFill>
                <a:srgbClr val="ED7D31"/>
              </a:solidFill>
              <a:prstDash val="solid"/>
              <a:bevel/>
            </a:ln>
            <a:effectLst/>
          </p:spPr>
          <p:txBody>
            <a:bodyPr wrap="square" lIns="0" tIns="0" rIns="0" bIns="0" numCol="1" anchor="ctr">
              <a:noAutofit/>
            </a:bodyPr>
            <a:lstStyle/>
            <a:p>
              <a:pPr lvl="0" algn="ctr">
                <a:defRPr b="1" sz="2000"/>
              </a:pPr>
            </a:p>
          </p:txBody>
        </p:sp>
        <p:sp>
          <p:nvSpPr>
            <p:cNvPr id="181" name="Shape 181"/>
            <p:cNvSpPr/>
            <p:nvPr/>
          </p:nvSpPr>
          <p:spPr>
            <a:xfrm>
              <a:off x="267821" y="688684"/>
              <a:ext cx="1293158" cy="375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2000"/>
              </a:lvl1pPr>
            </a:lstStyle>
            <a:p>
              <a:pPr lvl="0">
                <a:defRPr b="0" sz="1800"/>
              </a:pPr>
              <a:r>
                <a:rPr b="1" sz="2000"/>
                <a:t>WORK</a:t>
              </a:r>
            </a:p>
          </p:txBody>
        </p:sp>
      </p:grpSp>
      <p:grpSp>
        <p:nvGrpSpPr>
          <p:cNvPr id="185" name="Group 185"/>
          <p:cNvGrpSpPr/>
          <p:nvPr/>
        </p:nvGrpSpPr>
        <p:grpSpPr>
          <a:xfrm>
            <a:off x="5181600" y="3962400"/>
            <a:ext cx="1828800" cy="1752600"/>
            <a:chOff x="0" y="0"/>
            <a:chExt cx="1828800" cy="1752600"/>
          </a:xfrm>
        </p:grpSpPr>
        <p:sp>
          <p:nvSpPr>
            <p:cNvPr id="183" name="Shape 183"/>
            <p:cNvSpPr/>
            <p:nvPr/>
          </p:nvSpPr>
          <p:spPr>
            <a:xfrm>
              <a:off x="0" y="0"/>
              <a:ext cx="1828800" cy="17526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cap="flat">
              <a:solidFill>
                <a:srgbClr val="ED7D31"/>
              </a:solidFill>
              <a:prstDash val="solid"/>
              <a:bevel/>
            </a:ln>
            <a:effectLst/>
          </p:spPr>
          <p:txBody>
            <a:bodyPr wrap="square" lIns="0" tIns="0" rIns="0" bIns="0" numCol="1" anchor="ctr">
              <a:noAutofit/>
            </a:bodyPr>
            <a:lstStyle/>
            <a:p>
              <a:pPr lvl="0" algn="ctr">
                <a:defRPr b="1" sz="1800"/>
              </a:pPr>
            </a:p>
          </p:txBody>
        </p:sp>
        <p:sp>
          <p:nvSpPr>
            <p:cNvPr id="184" name="Shape 184"/>
            <p:cNvSpPr/>
            <p:nvPr/>
          </p:nvSpPr>
          <p:spPr>
            <a:xfrm>
              <a:off x="267821" y="700969"/>
              <a:ext cx="129315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1800"/>
              </a:lvl1pPr>
            </a:lstStyle>
            <a:p>
              <a:pPr lvl="0">
                <a:defRPr b="0"/>
              </a:pPr>
              <a:r>
                <a:rPr b="1"/>
                <a:t>CHARITY</a:t>
              </a:r>
            </a:p>
          </p:txBody>
        </p:sp>
      </p:grpSp>
      <p:sp>
        <p:nvSpPr>
          <p:cNvPr id="186" name="Shape 186"/>
          <p:cNvSpPr/>
          <p:nvPr/>
        </p:nvSpPr>
        <p:spPr>
          <a:xfrm rot="16200000">
            <a:off x="-1016839" y="2776362"/>
            <a:ext cx="4338577" cy="614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b="1" sz="2800">
                <a:solidFill>
                  <a:srgbClr val="434343"/>
                </a:solidFill>
                <a:latin typeface="Tahoma"/>
                <a:ea typeface="Tahoma"/>
                <a:cs typeface="Tahoma"/>
                <a:sym typeface="Tahoma"/>
              </a:defRPr>
            </a:lvl1pPr>
          </a:lstStyle>
          <a:p>
            <a:pPr lvl="0">
              <a:defRPr b="0" sz="1800">
                <a:solidFill>
                  <a:srgbClr val="000000"/>
                </a:solidFill>
              </a:defRPr>
            </a:pPr>
            <a:r>
              <a:rPr b="1" sz="2800">
                <a:solidFill>
                  <a:srgbClr val="434343"/>
                </a:solidFill>
              </a:rPr>
              <a:t>Out of the Box</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Shape 188"/>
          <p:cNvSpPr/>
          <p:nvPr/>
        </p:nvSpPr>
        <p:spPr>
          <a:xfrm>
            <a:off x="0" y="1751329"/>
            <a:ext cx="12192000" cy="4597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2400">
                <a:latin typeface="Tahoma"/>
                <a:ea typeface="Tahoma"/>
                <a:cs typeface="Tahoma"/>
                <a:sym typeface="Tahoma"/>
              </a:defRPr>
            </a:lvl1pPr>
          </a:lstStyle>
          <a:p>
            <a:pPr lvl="0">
              <a:defRPr b="0" sz="1800"/>
            </a:pPr>
            <a:r>
              <a:rPr b="1" sz="2400"/>
              <a:t>UNDERSTANDING CAREER</a:t>
            </a:r>
          </a:p>
        </p:txBody>
      </p:sp>
      <p:grpSp>
        <p:nvGrpSpPr>
          <p:cNvPr id="199" name="Group 199"/>
          <p:cNvGrpSpPr/>
          <p:nvPr/>
        </p:nvGrpSpPr>
        <p:grpSpPr>
          <a:xfrm>
            <a:off x="3138449" y="452524"/>
            <a:ext cx="5762702" cy="673201"/>
            <a:chOff x="0" y="0"/>
            <a:chExt cx="5762700" cy="673199"/>
          </a:xfrm>
        </p:grpSpPr>
        <p:grpSp>
          <p:nvGrpSpPr>
            <p:cNvPr id="197" name="Group 197"/>
            <p:cNvGrpSpPr/>
            <p:nvPr/>
          </p:nvGrpSpPr>
          <p:grpSpPr>
            <a:xfrm>
              <a:off x="0" y="0"/>
              <a:ext cx="5408851" cy="673200"/>
              <a:chOff x="0" y="0"/>
              <a:chExt cx="5408850" cy="673199"/>
            </a:xfrm>
          </p:grpSpPr>
          <p:pic>
            <p:nvPicPr>
              <p:cNvPr id="189" name="image2.jpg"/>
              <p:cNvPicPr/>
              <p:nvPr/>
            </p:nvPicPr>
            <p:blipFill>
              <a:blip r:embed="rId2">
                <a:extLst/>
              </a:blip>
              <a:stretch>
                <a:fillRect/>
              </a:stretch>
            </p:blipFill>
            <p:spPr>
              <a:xfrm>
                <a:off x="2514975" y="0"/>
                <a:ext cx="804901" cy="673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190" name="image3.png"/>
              <p:cNvPicPr/>
              <p:nvPr/>
            </p:nvPicPr>
            <p:blipFill>
              <a:blip r:embed="rId3">
                <a:extLst/>
              </a:blip>
              <a:stretch>
                <a:fillRect/>
              </a:stretch>
            </p:blipFill>
            <p:spPr>
              <a:xfrm>
                <a:off x="1593950"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191" name="image3.png"/>
              <p:cNvPicPr/>
              <p:nvPr/>
            </p:nvPicPr>
            <p:blipFill>
              <a:blip r:embed="rId3">
                <a:extLst/>
              </a:blip>
              <a:stretch>
                <a:fillRect/>
              </a:stretch>
            </p:blipFill>
            <p:spPr>
              <a:xfrm>
                <a:off x="8895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192" name="image3.png"/>
              <p:cNvPicPr/>
              <p:nvPr/>
            </p:nvPicPr>
            <p:blipFill>
              <a:blip r:embed="rId3">
                <a:extLst/>
              </a:blip>
              <a:stretch>
                <a:fillRect/>
              </a:stretch>
            </p:blipFill>
            <p:spPr>
              <a:xfrm>
                <a:off x="34980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193" name="image3.png"/>
              <p:cNvPicPr/>
              <p:nvPr/>
            </p:nvPicPr>
            <p:blipFill>
              <a:blip r:embed="rId3">
                <a:extLst/>
              </a:blip>
              <a:stretch>
                <a:fillRect/>
              </a:stretch>
            </p:blipFill>
            <p:spPr>
              <a:xfrm>
                <a:off x="3585775"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194" name="image3.png"/>
              <p:cNvPicPr/>
              <p:nvPr/>
            </p:nvPicPr>
            <p:blipFill>
              <a:blip r:embed="rId3">
                <a:extLst/>
              </a:blip>
              <a:stretch>
                <a:fillRect/>
              </a:stretch>
            </p:blipFill>
            <p:spPr>
              <a:xfrm>
                <a:off x="44020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195" name="image3.png"/>
              <p:cNvPicPr/>
              <p:nvPr/>
            </p:nvPicPr>
            <p:blipFill>
              <a:blip r:embed="rId3">
                <a:extLst/>
              </a:blip>
              <a:stretch>
                <a:fillRect/>
              </a:stretch>
            </p:blipFill>
            <p:spPr>
              <a:xfrm>
                <a:off x="510645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196" name="image3.png"/>
              <p:cNvPicPr/>
              <p:nvPr/>
            </p:nvPicPr>
            <p:blipFill>
              <a:blip r:embed="rId3">
                <a:extLst/>
              </a:blip>
              <a:stretch>
                <a:fillRect/>
              </a:stretch>
            </p:blipFill>
            <p:spPr>
              <a:xfrm>
                <a:off x="-1" y="244349"/>
                <a:ext cx="162002"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pic>
          <p:nvPicPr>
            <p:cNvPr id="198" name="image3.png"/>
            <p:cNvPicPr/>
            <p:nvPr/>
          </p:nvPicPr>
          <p:blipFill>
            <a:blip r:embed="rId3">
              <a:extLst/>
            </a:blip>
            <a:stretch>
              <a:fillRect/>
            </a:stretch>
          </p:blipFill>
          <p:spPr>
            <a:xfrm>
              <a:off x="5600700" y="244349"/>
              <a:ext cx="162001"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sp>
        <p:nvSpPr>
          <p:cNvPr id="200" name="Shape 200"/>
          <p:cNvSpPr/>
          <p:nvPr/>
        </p:nvSpPr>
        <p:spPr>
          <a:xfrm>
            <a:off x="3524250" y="2362200"/>
            <a:ext cx="5219701" cy="0"/>
          </a:xfrm>
          <a:prstGeom prst="line">
            <a:avLst/>
          </a:prstGeom>
          <a:ln>
            <a:solidFill>
              <a:srgbClr val="666666"/>
            </a:solidFill>
            <a:round/>
          </a:ln>
        </p:spPr>
        <p:txBody>
          <a:bodyPr lIns="0" tIns="0" rIns="0" bIns="0"/>
          <a:lstStyle/>
          <a:p>
            <a:pPr lvl="0" defTabSz="457200">
              <a:defRPr sz="1200">
                <a:latin typeface="+mj-lt"/>
                <a:ea typeface="+mj-ea"/>
                <a:cs typeface="+mj-cs"/>
                <a:sym typeface="Helvetica"/>
              </a:defRPr>
            </a:pPr>
          </a:p>
        </p:txBody>
      </p:sp>
      <p:sp>
        <p:nvSpPr>
          <p:cNvPr id="201" name="Shape 201"/>
          <p:cNvSpPr/>
          <p:nvPr/>
        </p:nvSpPr>
        <p:spPr>
          <a:xfrm>
            <a:off x="3486150" y="1619250"/>
            <a:ext cx="5219701" cy="0"/>
          </a:xfrm>
          <a:prstGeom prst="line">
            <a:avLst/>
          </a:prstGeom>
          <a:ln>
            <a:solidFill>
              <a:srgbClr val="999999"/>
            </a:solidFill>
            <a:round/>
          </a:ln>
        </p:spPr>
        <p:txBody>
          <a:bodyPr lIns="0" tIns="0" rIns="0" bIns="0"/>
          <a:lstStyle/>
          <a:p>
            <a:pPr lvl="0" defTabSz="457200">
              <a:defRPr sz="1200">
                <a:latin typeface="+mj-lt"/>
                <a:ea typeface="+mj-ea"/>
                <a:cs typeface="+mj-cs"/>
                <a:sym typeface="Helvetica"/>
              </a:defRPr>
            </a:pPr>
          </a:p>
        </p:txBody>
      </p:sp>
      <p:grpSp>
        <p:nvGrpSpPr>
          <p:cNvPr id="204" name="Group 204"/>
          <p:cNvGrpSpPr/>
          <p:nvPr/>
        </p:nvGrpSpPr>
        <p:grpSpPr>
          <a:xfrm>
            <a:off x="4343400" y="2819400"/>
            <a:ext cx="1828800" cy="1752600"/>
            <a:chOff x="0" y="0"/>
            <a:chExt cx="1828800" cy="1752600"/>
          </a:xfrm>
        </p:grpSpPr>
        <p:sp>
          <p:nvSpPr>
            <p:cNvPr id="202" name="Shape 202"/>
            <p:cNvSpPr/>
            <p:nvPr/>
          </p:nvSpPr>
          <p:spPr>
            <a:xfrm>
              <a:off x="0" y="0"/>
              <a:ext cx="1828800" cy="17526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cap="flat">
              <a:solidFill>
                <a:srgbClr val="A6A6A6"/>
              </a:solidFill>
              <a:prstDash val="solid"/>
              <a:bevel/>
            </a:ln>
            <a:effectLst/>
          </p:spPr>
          <p:txBody>
            <a:bodyPr wrap="square" lIns="0" tIns="0" rIns="0" bIns="0" numCol="1" anchor="ctr">
              <a:noAutofit/>
            </a:bodyPr>
            <a:lstStyle/>
            <a:p>
              <a:pPr lvl="0" algn="ctr">
                <a:defRPr b="1" sz="2000">
                  <a:solidFill>
                    <a:srgbClr val="A6A6A6"/>
                  </a:solidFill>
                </a:defRPr>
              </a:pPr>
            </a:p>
          </p:txBody>
        </p:sp>
        <p:sp>
          <p:nvSpPr>
            <p:cNvPr id="203" name="Shape 203"/>
            <p:cNvSpPr/>
            <p:nvPr/>
          </p:nvSpPr>
          <p:spPr>
            <a:xfrm>
              <a:off x="267821" y="688684"/>
              <a:ext cx="1293158" cy="375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2000">
                  <a:solidFill>
                    <a:srgbClr val="A6A6A6"/>
                  </a:solidFill>
                </a:defRPr>
              </a:lvl1pPr>
            </a:lstStyle>
            <a:p>
              <a:pPr lvl="0">
                <a:defRPr b="0" sz="1800">
                  <a:solidFill>
                    <a:srgbClr val="000000"/>
                  </a:solidFill>
                </a:defRPr>
              </a:pPr>
              <a:r>
                <a:rPr b="1" sz="2000">
                  <a:solidFill>
                    <a:srgbClr val="A6A6A6"/>
                  </a:solidFill>
                </a:rPr>
                <a:t>FAMILY</a:t>
              </a:r>
            </a:p>
          </p:txBody>
        </p:sp>
      </p:grpSp>
      <p:grpSp>
        <p:nvGrpSpPr>
          <p:cNvPr id="207" name="Group 207"/>
          <p:cNvGrpSpPr/>
          <p:nvPr/>
        </p:nvGrpSpPr>
        <p:grpSpPr>
          <a:xfrm>
            <a:off x="5867400" y="2743200"/>
            <a:ext cx="1828800" cy="1752600"/>
            <a:chOff x="0" y="0"/>
            <a:chExt cx="1828800" cy="1752600"/>
          </a:xfrm>
        </p:grpSpPr>
        <p:sp>
          <p:nvSpPr>
            <p:cNvPr id="205" name="Shape 205"/>
            <p:cNvSpPr/>
            <p:nvPr/>
          </p:nvSpPr>
          <p:spPr>
            <a:xfrm>
              <a:off x="0" y="0"/>
              <a:ext cx="1828800" cy="17526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cap="flat">
              <a:solidFill>
                <a:srgbClr val="ED7D31"/>
              </a:solidFill>
              <a:prstDash val="solid"/>
              <a:bevel/>
            </a:ln>
            <a:effectLst/>
          </p:spPr>
          <p:txBody>
            <a:bodyPr wrap="square" lIns="0" tIns="0" rIns="0" bIns="0" numCol="1" anchor="ctr">
              <a:noAutofit/>
            </a:bodyPr>
            <a:lstStyle/>
            <a:p>
              <a:pPr lvl="0" algn="ctr">
                <a:defRPr b="1" sz="2000"/>
              </a:pPr>
            </a:p>
          </p:txBody>
        </p:sp>
        <p:sp>
          <p:nvSpPr>
            <p:cNvPr id="206" name="Shape 206"/>
            <p:cNvSpPr/>
            <p:nvPr/>
          </p:nvSpPr>
          <p:spPr>
            <a:xfrm>
              <a:off x="267821" y="688684"/>
              <a:ext cx="1293158" cy="375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2000"/>
              </a:lvl1pPr>
            </a:lstStyle>
            <a:p>
              <a:pPr lvl="0">
                <a:defRPr b="0" sz="1800"/>
              </a:pPr>
              <a:r>
                <a:rPr b="1" sz="2000"/>
                <a:t>WORK</a:t>
              </a:r>
            </a:p>
          </p:txBody>
        </p:sp>
      </p:grpSp>
      <p:grpSp>
        <p:nvGrpSpPr>
          <p:cNvPr id="210" name="Group 210"/>
          <p:cNvGrpSpPr/>
          <p:nvPr/>
        </p:nvGrpSpPr>
        <p:grpSpPr>
          <a:xfrm>
            <a:off x="5181600" y="3962400"/>
            <a:ext cx="1828800" cy="1752600"/>
            <a:chOff x="0" y="0"/>
            <a:chExt cx="1828800" cy="1752600"/>
          </a:xfrm>
        </p:grpSpPr>
        <p:sp>
          <p:nvSpPr>
            <p:cNvPr id="208" name="Shape 208"/>
            <p:cNvSpPr/>
            <p:nvPr/>
          </p:nvSpPr>
          <p:spPr>
            <a:xfrm>
              <a:off x="0" y="0"/>
              <a:ext cx="1828800" cy="17526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cap="flat">
              <a:solidFill>
                <a:srgbClr val="A6A6A6"/>
              </a:solidFill>
              <a:prstDash val="solid"/>
              <a:bevel/>
            </a:ln>
            <a:effectLst/>
          </p:spPr>
          <p:txBody>
            <a:bodyPr wrap="square" lIns="0" tIns="0" rIns="0" bIns="0" numCol="1" anchor="ctr">
              <a:noAutofit/>
            </a:bodyPr>
            <a:lstStyle/>
            <a:p>
              <a:pPr lvl="0" algn="ctr">
                <a:defRPr b="1" sz="1800">
                  <a:solidFill>
                    <a:srgbClr val="A6A6A6"/>
                  </a:solidFill>
                </a:defRPr>
              </a:pPr>
            </a:p>
          </p:txBody>
        </p:sp>
        <p:sp>
          <p:nvSpPr>
            <p:cNvPr id="209" name="Shape 209"/>
            <p:cNvSpPr/>
            <p:nvPr/>
          </p:nvSpPr>
          <p:spPr>
            <a:xfrm>
              <a:off x="267821" y="700969"/>
              <a:ext cx="129315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1800">
                  <a:solidFill>
                    <a:srgbClr val="A6A6A6"/>
                  </a:solidFill>
                </a:defRPr>
              </a:lvl1pPr>
            </a:lstStyle>
            <a:p>
              <a:pPr lvl="0">
                <a:defRPr b="0">
                  <a:solidFill>
                    <a:srgbClr val="000000"/>
                  </a:solidFill>
                </a:defRPr>
              </a:pPr>
              <a:r>
                <a:rPr b="1">
                  <a:solidFill>
                    <a:srgbClr val="A6A6A6"/>
                  </a:solidFill>
                </a:rPr>
                <a:t>CHARITY</a:t>
              </a:r>
            </a:p>
          </p:txBody>
        </p:sp>
      </p:grpSp>
      <p:grpSp>
        <p:nvGrpSpPr>
          <p:cNvPr id="213" name="Group 213"/>
          <p:cNvGrpSpPr/>
          <p:nvPr/>
        </p:nvGrpSpPr>
        <p:grpSpPr>
          <a:xfrm>
            <a:off x="7543800" y="4191000"/>
            <a:ext cx="1295400" cy="1371600"/>
            <a:chOff x="0" y="0"/>
            <a:chExt cx="1295400" cy="1371600"/>
          </a:xfrm>
        </p:grpSpPr>
        <p:sp>
          <p:nvSpPr>
            <p:cNvPr id="211" name="Shape 211"/>
            <p:cNvSpPr/>
            <p:nvPr/>
          </p:nvSpPr>
          <p:spPr>
            <a:xfrm>
              <a:off x="0" y="0"/>
              <a:ext cx="1295400" cy="13716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cap="flat">
              <a:solidFill>
                <a:srgbClr val="F4B183"/>
              </a:solidFill>
              <a:prstDash val="solid"/>
              <a:bevel/>
            </a:ln>
            <a:effectLst/>
          </p:spPr>
          <p:txBody>
            <a:bodyPr wrap="square" lIns="0" tIns="0" rIns="0" bIns="0" numCol="1" anchor="ctr">
              <a:noAutofit/>
            </a:bodyPr>
            <a:lstStyle/>
            <a:p>
              <a:pPr lvl="0" algn="ctr">
                <a:defRPr b="1" sz="2000"/>
              </a:pPr>
            </a:p>
          </p:txBody>
        </p:sp>
        <p:sp>
          <p:nvSpPr>
            <p:cNvPr id="212" name="Shape 212"/>
            <p:cNvSpPr/>
            <p:nvPr/>
          </p:nvSpPr>
          <p:spPr>
            <a:xfrm>
              <a:off x="189706" y="498184"/>
              <a:ext cx="915988" cy="375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2000"/>
              </a:lvl1pPr>
            </a:lstStyle>
            <a:p>
              <a:pPr lvl="0">
                <a:defRPr b="0" sz="1800"/>
              </a:pPr>
              <a:r>
                <a:rPr b="1" sz="2000"/>
                <a:t>JOB</a:t>
              </a:r>
            </a:p>
          </p:txBody>
        </p:sp>
      </p:grpSp>
      <p:grpSp>
        <p:nvGrpSpPr>
          <p:cNvPr id="216" name="Group 216"/>
          <p:cNvGrpSpPr/>
          <p:nvPr/>
        </p:nvGrpSpPr>
        <p:grpSpPr>
          <a:xfrm>
            <a:off x="7924800" y="1447800"/>
            <a:ext cx="2895600" cy="2819400"/>
            <a:chOff x="0" y="0"/>
            <a:chExt cx="2895600" cy="2819400"/>
          </a:xfrm>
        </p:grpSpPr>
        <p:sp>
          <p:nvSpPr>
            <p:cNvPr id="214" name="Shape 214"/>
            <p:cNvSpPr/>
            <p:nvPr/>
          </p:nvSpPr>
          <p:spPr>
            <a:xfrm>
              <a:off x="0" y="0"/>
              <a:ext cx="2895600" cy="28194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cap="flat">
              <a:solidFill>
                <a:srgbClr val="F4B183"/>
              </a:solidFill>
              <a:prstDash val="solid"/>
              <a:bevel/>
            </a:ln>
            <a:effectLst/>
          </p:spPr>
          <p:txBody>
            <a:bodyPr wrap="square" lIns="0" tIns="0" rIns="0" bIns="0" numCol="1" anchor="ctr">
              <a:noAutofit/>
            </a:bodyPr>
            <a:lstStyle/>
            <a:p>
              <a:pPr lvl="0" algn="ctr">
                <a:defRPr b="1" sz="2000"/>
              </a:pPr>
            </a:p>
          </p:txBody>
        </p:sp>
        <p:sp>
          <p:nvSpPr>
            <p:cNvPr id="215" name="Shape 215"/>
            <p:cNvSpPr/>
            <p:nvPr/>
          </p:nvSpPr>
          <p:spPr>
            <a:xfrm>
              <a:off x="424050" y="1222084"/>
              <a:ext cx="2047500" cy="375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2000"/>
              </a:lvl1pPr>
            </a:lstStyle>
            <a:p>
              <a:pPr lvl="0">
                <a:defRPr b="0" sz="1800"/>
              </a:pPr>
              <a:r>
                <a:rPr b="1" sz="2000"/>
                <a:t> </a:t>
              </a:r>
            </a:p>
          </p:txBody>
        </p:sp>
      </p:grpSp>
      <p:sp>
        <p:nvSpPr>
          <p:cNvPr id="217" name="Shape 217"/>
          <p:cNvSpPr/>
          <p:nvPr/>
        </p:nvSpPr>
        <p:spPr>
          <a:xfrm>
            <a:off x="7543800" y="4038600"/>
            <a:ext cx="191623" cy="256663"/>
          </a:xfrm>
          <a:prstGeom prst="line">
            <a:avLst/>
          </a:prstGeom>
          <a:ln w="19050">
            <a:solidFill>
              <a:srgbClr val="ED7D31"/>
            </a:solidFill>
            <a:tailEnd type="triangle"/>
          </a:ln>
        </p:spPr>
        <p:txBody>
          <a:bodyPr lIns="0" tIns="0" rIns="0" bIns="0"/>
          <a:lstStyle/>
          <a:p>
            <a:pPr lvl="0" defTabSz="457200">
              <a:defRPr sz="1200">
                <a:latin typeface="+mj-lt"/>
                <a:ea typeface="+mj-ea"/>
                <a:cs typeface="+mj-cs"/>
                <a:sym typeface="Helvetica"/>
              </a:defRPr>
            </a:pPr>
          </a:p>
        </p:txBody>
      </p:sp>
      <p:sp>
        <p:nvSpPr>
          <p:cNvPr id="218" name="Shape 218"/>
          <p:cNvSpPr/>
          <p:nvPr/>
        </p:nvSpPr>
        <p:spPr>
          <a:xfrm flipV="1">
            <a:off x="7696200" y="3352799"/>
            <a:ext cx="152401" cy="76201"/>
          </a:xfrm>
          <a:prstGeom prst="line">
            <a:avLst/>
          </a:prstGeom>
          <a:ln w="19050">
            <a:solidFill>
              <a:srgbClr val="ED7D31"/>
            </a:solidFill>
            <a:tailEnd type="triangle"/>
          </a:ln>
        </p:spPr>
        <p:txBody>
          <a:bodyPr lIns="0" tIns="0" rIns="0" bIns="0"/>
          <a:lstStyle/>
          <a:p>
            <a:pPr lvl="0" defTabSz="457200">
              <a:defRPr sz="1200">
                <a:latin typeface="+mj-lt"/>
                <a:ea typeface="+mj-ea"/>
                <a:cs typeface="+mj-cs"/>
                <a:sym typeface="Helvetica"/>
              </a:defRPr>
            </a:pPr>
          </a:p>
        </p:txBody>
      </p:sp>
      <p:pic>
        <p:nvPicPr>
          <p:cNvPr id="219" name="image7.png" descr="F:\Shajal\ART OF LIVING - LESSONs Desk\entrepreneurship.png"/>
          <p:cNvPicPr/>
          <p:nvPr/>
        </p:nvPicPr>
        <p:blipFill>
          <a:blip r:embed="rId4">
            <a:extLst/>
          </a:blip>
          <a:stretch>
            <a:fillRect/>
          </a:stretch>
        </p:blipFill>
        <p:spPr>
          <a:xfrm>
            <a:off x="8229600" y="1752600"/>
            <a:ext cx="2370154" cy="1676400"/>
          </a:xfrm>
          <a:prstGeom prst="rect">
            <a:avLst/>
          </a:prstGeom>
          <a:ln w="12700">
            <a:miter lim="400000"/>
          </a:ln>
        </p:spPr>
      </p:pic>
      <p:sp>
        <p:nvSpPr>
          <p:cNvPr id="220" name="Shape 220"/>
          <p:cNvSpPr/>
          <p:nvPr/>
        </p:nvSpPr>
        <p:spPr>
          <a:xfrm rot="16200000">
            <a:off x="-1016839" y="2776362"/>
            <a:ext cx="4338577" cy="614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b="1" sz="2800">
                <a:solidFill>
                  <a:srgbClr val="434343"/>
                </a:solidFill>
                <a:latin typeface="Tahoma"/>
                <a:ea typeface="Tahoma"/>
                <a:cs typeface="Tahoma"/>
                <a:sym typeface="Tahoma"/>
              </a:defRPr>
            </a:lvl1pPr>
          </a:lstStyle>
          <a:p>
            <a:pPr lvl="0">
              <a:defRPr b="0" sz="1800">
                <a:solidFill>
                  <a:srgbClr val="000000"/>
                </a:solidFill>
              </a:defRPr>
            </a:pPr>
            <a:r>
              <a:rPr b="1" sz="2800">
                <a:solidFill>
                  <a:srgbClr val="434343"/>
                </a:solidFill>
              </a:rPr>
              <a:t>Out of the Box</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2" name="image8.jpg" descr="F:\Shajal\ART OF LIVING - LESSONs Desk\0232005.jpg"/>
          <p:cNvPicPr/>
          <p:nvPr/>
        </p:nvPicPr>
        <p:blipFill>
          <a:blip r:embed="rId3">
            <a:extLst/>
          </a:blip>
          <a:stretch>
            <a:fillRect/>
          </a:stretch>
        </p:blipFill>
        <p:spPr>
          <a:xfrm>
            <a:off x="436316" y="0"/>
            <a:ext cx="11374684" cy="6886020"/>
          </a:xfrm>
          <a:prstGeom prst="rect">
            <a:avLst/>
          </a:prstGeom>
          <a:ln w="12700">
            <a:miter lim="400000"/>
          </a:ln>
        </p:spPr>
      </p:pic>
      <p:grpSp>
        <p:nvGrpSpPr>
          <p:cNvPr id="233" name="Group 233"/>
          <p:cNvGrpSpPr/>
          <p:nvPr/>
        </p:nvGrpSpPr>
        <p:grpSpPr>
          <a:xfrm>
            <a:off x="3200400" y="6032400"/>
            <a:ext cx="5762701" cy="673200"/>
            <a:chOff x="0" y="0"/>
            <a:chExt cx="5762700" cy="673199"/>
          </a:xfrm>
        </p:grpSpPr>
        <p:grpSp>
          <p:nvGrpSpPr>
            <p:cNvPr id="231" name="Group 231"/>
            <p:cNvGrpSpPr/>
            <p:nvPr/>
          </p:nvGrpSpPr>
          <p:grpSpPr>
            <a:xfrm>
              <a:off x="0" y="0"/>
              <a:ext cx="5408851" cy="673200"/>
              <a:chOff x="0" y="0"/>
              <a:chExt cx="5408850" cy="673199"/>
            </a:xfrm>
          </p:grpSpPr>
          <p:pic>
            <p:nvPicPr>
              <p:cNvPr id="223" name="image2.jpg"/>
              <p:cNvPicPr/>
              <p:nvPr/>
            </p:nvPicPr>
            <p:blipFill>
              <a:blip r:embed="rId4">
                <a:extLst/>
              </a:blip>
              <a:stretch>
                <a:fillRect/>
              </a:stretch>
            </p:blipFill>
            <p:spPr>
              <a:xfrm>
                <a:off x="2514975" y="0"/>
                <a:ext cx="804901" cy="673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24" name="image3.png"/>
              <p:cNvPicPr/>
              <p:nvPr/>
            </p:nvPicPr>
            <p:blipFill>
              <a:blip r:embed="rId5">
                <a:extLst/>
              </a:blip>
              <a:stretch>
                <a:fillRect/>
              </a:stretch>
            </p:blipFill>
            <p:spPr>
              <a:xfrm>
                <a:off x="1593950"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25" name="image3.png"/>
              <p:cNvPicPr/>
              <p:nvPr/>
            </p:nvPicPr>
            <p:blipFill>
              <a:blip r:embed="rId5">
                <a:extLst/>
              </a:blip>
              <a:stretch>
                <a:fillRect/>
              </a:stretch>
            </p:blipFill>
            <p:spPr>
              <a:xfrm>
                <a:off x="8895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26" name="image3.png"/>
              <p:cNvPicPr/>
              <p:nvPr/>
            </p:nvPicPr>
            <p:blipFill>
              <a:blip r:embed="rId5">
                <a:extLst/>
              </a:blip>
              <a:stretch>
                <a:fillRect/>
              </a:stretch>
            </p:blipFill>
            <p:spPr>
              <a:xfrm>
                <a:off x="34980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27" name="image3.png"/>
              <p:cNvPicPr/>
              <p:nvPr/>
            </p:nvPicPr>
            <p:blipFill>
              <a:blip r:embed="rId5">
                <a:extLst/>
              </a:blip>
              <a:stretch>
                <a:fillRect/>
              </a:stretch>
            </p:blipFill>
            <p:spPr>
              <a:xfrm>
                <a:off x="3585775"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28" name="image3.png"/>
              <p:cNvPicPr/>
              <p:nvPr/>
            </p:nvPicPr>
            <p:blipFill>
              <a:blip r:embed="rId5">
                <a:extLst/>
              </a:blip>
              <a:stretch>
                <a:fillRect/>
              </a:stretch>
            </p:blipFill>
            <p:spPr>
              <a:xfrm>
                <a:off x="44020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29" name="image3.png"/>
              <p:cNvPicPr/>
              <p:nvPr/>
            </p:nvPicPr>
            <p:blipFill>
              <a:blip r:embed="rId5">
                <a:extLst/>
              </a:blip>
              <a:stretch>
                <a:fillRect/>
              </a:stretch>
            </p:blipFill>
            <p:spPr>
              <a:xfrm>
                <a:off x="510645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30" name="image3.png"/>
              <p:cNvPicPr/>
              <p:nvPr/>
            </p:nvPicPr>
            <p:blipFill>
              <a:blip r:embed="rId5">
                <a:extLst/>
              </a:blip>
              <a:stretch>
                <a:fillRect/>
              </a:stretch>
            </p:blipFill>
            <p:spPr>
              <a:xfrm>
                <a:off x="-1" y="244349"/>
                <a:ext cx="162002"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pic>
          <p:nvPicPr>
            <p:cNvPr id="232" name="image3.png"/>
            <p:cNvPicPr/>
            <p:nvPr/>
          </p:nvPicPr>
          <p:blipFill>
            <a:blip r:embed="rId5">
              <a:extLst/>
            </a:blip>
            <a:stretch>
              <a:fillRect/>
            </a:stretch>
          </p:blipFill>
          <p:spPr>
            <a:xfrm>
              <a:off x="5600700" y="244349"/>
              <a:ext cx="162001"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sp>
        <p:nvSpPr>
          <p:cNvPr id="234" name="Shape 234"/>
          <p:cNvSpPr/>
          <p:nvPr/>
        </p:nvSpPr>
        <p:spPr>
          <a:xfrm rot="16200000">
            <a:off x="-1016839" y="2776362"/>
            <a:ext cx="4338577" cy="614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b="1" sz="2800">
                <a:solidFill>
                  <a:srgbClr val="808080"/>
                </a:solidFill>
                <a:latin typeface="Tahoma"/>
                <a:ea typeface="Tahoma"/>
                <a:cs typeface="Tahoma"/>
                <a:sym typeface="Tahoma"/>
              </a:defRPr>
            </a:lvl1pPr>
          </a:lstStyle>
          <a:p>
            <a:pPr lvl="0">
              <a:defRPr b="0" sz="1800">
                <a:solidFill>
                  <a:srgbClr val="000000"/>
                </a:solidFill>
              </a:defRPr>
            </a:pPr>
            <a:r>
              <a:rPr b="1" sz="2800">
                <a:solidFill>
                  <a:srgbClr val="808080"/>
                </a:solidFill>
              </a:rPr>
              <a:t>Out of the Box</a:t>
            </a:r>
          </a:p>
        </p:txBody>
      </p:sp>
      <p:sp>
        <p:nvSpPr>
          <p:cNvPr id="235" name="Shape 235"/>
          <p:cNvSpPr/>
          <p:nvPr/>
        </p:nvSpPr>
        <p:spPr>
          <a:xfrm rot="16200000">
            <a:off x="-235639" y="1353962"/>
            <a:ext cx="3500377" cy="10972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p>
            <a:pPr lvl="0">
              <a:defRPr sz="1800"/>
            </a:pPr>
            <a:r>
              <a:rPr b="1" sz="2800">
                <a:solidFill>
                  <a:srgbClr val="808080"/>
                </a:solidFill>
                <a:latin typeface="Tahoma"/>
                <a:ea typeface="Tahoma"/>
                <a:cs typeface="Tahoma"/>
                <a:sym typeface="Tahoma"/>
              </a:rPr>
              <a:t>Dream </a:t>
            </a:r>
            <a:r>
              <a:rPr b="1" sz="6000">
                <a:solidFill>
                  <a:srgbClr val="FFFFFF"/>
                </a:solidFill>
                <a:latin typeface="Tahoma"/>
                <a:ea typeface="Tahoma"/>
                <a:cs typeface="Tahoma"/>
                <a:sym typeface="Tahoma"/>
              </a:rPr>
              <a:t>BIG</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9" name="Shape 239"/>
          <p:cNvSpPr/>
          <p:nvPr/>
        </p:nvSpPr>
        <p:spPr>
          <a:xfrm>
            <a:off x="0" y="1827529"/>
            <a:ext cx="12192000" cy="4597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2400">
                <a:latin typeface="Tahoma"/>
                <a:ea typeface="Tahoma"/>
                <a:cs typeface="Tahoma"/>
                <a:sym typeface="Tahoma"/>
              </a:defRPr>
            </a:lvl1pPr>
          </a:lstStyle>
          <a:p>
            <a:pPr lvl="0">
              <a:defRPr b="0" sz="1800"/>
            </a:pPr>
            <a:r>
              <a:rPr b="1" sz="2400"/>
              <a:t>GOAL SETTING</a:t>
            </a:r>
          </a:p>
        </p:txBody>
      </p:sp>
      <p:grpSp>
        <p:nvGrpSpPr>
          <p:cNvPr id="250" name="Group 250"/>
          <p:cNvGrpSpPr/>
          <p:nvPr/>
        </p:nvGrpSpPr>
        <p:grpSpPr>
          <a:xfrm>
            <a:off x="3138449" y="452524"/>
            <a:ext cx="5762702" cy="673201"/>
            <a:chOff x="0" y="0"/>
            <a:chExt cx="5762700" cy="673199"/>
          </a:xfrm>
        </p:grpSpPr>
        <p:grpSp>
          <p:nvGrpSpPr>
            <p:cNvPr id="248" name="Group 248"/>
            <p:cNvGrpSpPr/>
            <p:nvPr/>
          </p:nvGrpSpPr>
          <p:grpSpPr>
            <a:xfrm>
              <a:off x="0" y="0"/>
              <a:ext cx="5408851" cy="673200"/>
              <a:chOff x="0" y="0"/>
              <a:chExt cx="5408850" cy="673199"/>
            </a:xfrm>
          </p:grpSpPr>
          <p:pic>
            <p:nvPicPr>
              <p:cNvPr id="240" name="image2.jpg"/>
              <p:cNvPicPr/>
              <p:nvPr/>
            </p:nvPicPr>
            <p:blipFill>
              <a:blip r:embed="rId2">
                <a:extLst/>
              </a:blip>
              <a:stretch>
                <a:fillRect/>
              </a:stretch>
            </p:blipFill>
            <p:spPr>
              <a:xfrm>
                <a:off x="2514975" y="0"/>
                <a:ext cx="804901" cy="673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41" name="image3.png"/>
              <p:cNvPicPr/>
              <p:nvPr/>
            </p:nvPicPr>
            <p:blipFill>
              <a:blip r:embed="rId3">
                <a:extLst/>
              </a:blip>
              <a:stretch>
                <a:fillRect/>
              </a:stretch>
            </p:blipFill>
            <p:spPr>
              <a:xfrm>
                <a:off x="1593950"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42" name="image3.png"/>
              <p:cNvPicPr/>
              <p:nvPr/>
            </p:nvPicPr>
            <p:blipFill>
              <a:blip r:embed="rId3">
                <a:extLst/>
              </a:blip>
              <a:stretch>
                <a:fillRect/>
              </a:stretch>
            </p:blipFill>
            <p:spPr>
              <a:xfrm>
                <a:off x="8895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43" name="image3.png"/>
              <p:cNvPicPr/>
              <p:nvPr/>
            </p:nvPicPr>
            <p:blipFill>
              <a:blip r:embed="rId3">
                <a:extLst/>
              </a:blip>
              <a:stretch>
                <a:fillRect/>
              </a:stretch>
            </p:blipFill>
            <p:spPr>
              <a:xfrm>
                <a:off x="34980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44" name="image3.png"/>
              <p:cNvPicPr/>
              <p:nvPr/>
            </p:nvPicPr>
            <p:blipFill>
              <a:blip r:embed="rId3">
                <a:extLst/>
              </a:blip>
              <a:stretch>
                <a:fillRect/>
              </a:stretch>
            </p:blipFill>
            <p:spPr>
              <a:xfrm>
                <a:off x="3585775" y="82500"/>
                <a:ext cx="607501" cy="508200"/>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45" name="image3.png"/>
              <p:cNvPicPr/>
              <p:nvPr/>
            </p:nvPicPr>
            <p:blipFill>
              <a:blip r:embed="rId3">
                <a:extLst/>
              </a:blip>
              <a:stretch>
                <a:fillRect/>
              </a:stretch>
            </p:blipFill>
            <p:spPr>
              <a:xfrm>
                <a:off x="4402025" y="141299"/>
                <a:ext cx="467101" cy="390601"/>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46" name="image3.png"/>
              <p:cNvPicPr/>
              <p:nvPr/>
            </p:nvPicPr>
            <p:blipFill>
              <a:blip r:embed="rId3">
                <a:extLst/>
              </a:blip>
              <a:stretch>
                <a:fillRect/>
              </a:stretch>
            </p:blipFill>
            <p:spPr>
              <a:xfrm>
                <a:off x="5106450" y="185699"/>
                <a:ext cx="302401" cy="252602"/>
              </a:xfrm>
              <a:prstGeom prst="rect">
                <a:avLst/>
              </a:prstGeom>
              <a:ln w="12700" cap="flat">
                <a:noFill/>
                <a:miter lim="400000"/>
              </a:ln>
              <a:effectLst>
                <a:outerShdw sx="100000" sy="100000" kx="0" ky="0" algn="b" rotWithShape="0" blurRad="292100" dist="139700" dir="2700000">
                  <a:srgbClr val="333333">
                    <a:alpha val="64709"/>
                  </a:srgbClr>
                </a:outerShdw>
              </a:effectLst>
            </p:spPr>
          </p:pic>
          <p:pic>
            <p:nvPicPr>
              <p:cNvPr id="247" name="image3.png"/>
              <p:cNvPicPr/>
              <p:nvPr/>
            </p:nvPicPr>
            <p:blipFill>
              <a:blip r:embed="rId3">
                <a:extLst/>
              </a:blip>
              <a:stretch>
                <a:fillRect/>
              </a:stretch>
            </p:blipFill>
            <p:spPr>
              <a:xfrm>
                <a:off x="-1" y="244349"/>
                <a:ext cx="162002"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pic>
          <p:nvPicPr>
            <p:cNvPr id="249" name="image3.png"/>
            <p:cNvPicPr/>
            <p:nvPr/>
          </p:nvPicPr>
          <p:blipFill>
            <a:blip r:embed="rId3">
              <a:extLst/>
            </a:blip>
            <a:stretch>
              <a:fillRect/>
            </a:stretch>
          </p:blipFill>
          <p:spPr>
            <a:xfrm>
              <a:off x="5600700" y="244349"/>
              <a:ext cx="162001" cy="135301"/>
            </a:xfrm>
            <a:prstGeom prst="rect">
              <a:avLst/>
            </a:prstGeom>
            <a:ln w="12700" cap="flat">
              <a:noFill/>
              <a:miter lim="400000"/>
            </a:ln>
            <a:effectLst>
              <a:outerShdw sx="100000" sy="100000" kx="0" ky="0" algn="b" rotWithShape="0" blurRad="292100" dist="139700" dir="2700000">
                <a:srgbClr val="333333">
                  <a:alpha val="64709"/>
                </a:srgbClr>
              </a:outerShdw>
            </a:effectLst>
          </p:spPr>
        </p:pic>
      </p:grpSp>
      <p:sp>
        <p:nvSpPr>
          <p:cNvPr id="251" name="Shape 251"/>
          <p:cNvSpPr/>
          <p:nvPr/>
        </p:nvSpPr>
        <p:spPr>
          <a:xfrm rot="16200000">
            <a:off x="-1885801" y="2707349"/>
            <a:ext cx="5429102" cy="7289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b="1" sz="3600">
                <a:solidFill>
                  <a:srgbClr val="A6A6A6"/>
                </a:solidFill>
                <a:latin typeface="Tahoma"/>
                <a:ea typeface="Tahoma"/>
                <a:cs typeface="Tahoma"/>
                <a:sym typeface="Tahoma"/>
              </a:defRPr>
            </a:lvl1pPr>
          </a:lstStyle>
          <a:p>
            <a:pPr lvl="0">
              <a:defRPr b="0" sz="1800">
                <a:solidFill>
                  <a:srgbClr val="000000"/>
                </a:solidFill>
              </a:defRPr>
            </a:pPr>
            <a:r>
              <a:rPr b="1" sz="3600">
                <a:solidFill>
                  <a:srgbClr val="A6A6A6"/>
                </a:solidFill>
              </a:rPr>
              <a:t>The Power of Goal</a:t>
            </a:r>
          </a:p>
        </p:txBody>
      </p:sp>
      <p:sp>
        <p:nvSpPr>
          <p:cNvPr id="252" name="Shape 252"/>
          <p:cNvSpPr/>
          <p:nvPr/>
        </p:nvSpPr>
        <p:spPr>
          <a:xfrm>
            <a:off x="2362200" y="2830296"/>
            <a:ext cx="8382000" cy="89260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800"/>
            </a:lvl1pPr>
          </a:lstStyle>
          <a:p>
            <a:pPr lvl="0">
              <a:defRPr b="0" sz="1800"/>
            </a:pPr>
            <a:r>
              <a:rPr b="1" sz="2800"/>
              <a:t>So, Why Do 3% of Harvard MBAs Make Ten Times as Much as the Other 97% Combined ?</a:t>
            </a:r>
          </a:p>
        </p:txBody>
      </p:sp>
      <p:sp>
        <p:nvSpPr>
          <p:cNvPr id="253" name="Shape 253"/>
          <p:cNvSpPr/>
          <p:nvPr/>
        </p:nvSpPr>
        <p:spPr>
          <a:xfrm>
            <a:off x="3524250" y="2362200"/>
            <a:ext cx="5219701" cy="0"/>
          </a:xfrm>
          <a:prstGeom prst="line">
            <a:avLst/>
          </a:prstGeom>
          <a:ln>
            <a:solidFill>
              <a:srgbClr val="666666"/>
            </a:solidFill>
            <a:round/>
          </a:ln>
        </p:spPr>
        <p:txBody>
          <a:bodyPr lIns="0" tIns="0" rIns="0" bIns="0"/>
          <a:lstStyle/>
          <a:p>
            <a:pPr lvl="0" defTabSz="457200">
              <a:defRPr sz="1200">
                <a:latin typeface="+mj-lt"/>
                <a:ea typeface="+mj-ea"/>
                <a:cs typeface="+mj-cs"/>
                <a:sym typeface="Helvetica"/>
              </a:defRPr>
            </a:pPr>
          </a:p>
        </p:txBody>
      </p:sp>
      <p:sp>
        <p:nvSpPr>
          <p:cNvPr id="254" name="Shape 254"/>
          <p:cNvSpPr/>
          <p:nvPr/>
        </p:nvSpPr>
        <p:spPr>
          <a:xfrm>
            <a:off x="3486150" y="1619250"/>
            <a:ext cx="5219701" cy="0"/>
          </a:xfrm>
          <a:prstGeom prst="line">
            <a:avLst/>
          </a:prstGeom>
          <a:ln>
            <a:solidFill>
              <a:srgbClr val="999999"/>
            </a:solidFill>
            <a:round/>
          </a:ln>
        </p:spPr>
        <p:txBody>
          <a:bodyPr lIns="0" tIns="0" rIns="0" bIns="0"/>
          <a:lstStyle/>
          <a:p>
            <a:pPr lvl="0" defTabSz="457200">
              <a:defRPr sz="1200">
                <a:latin typeface="+mj-lt"/>
                <a:ea typeface="+mj-ea"/>
                <a:cs typeface="+mj-cs"/>
                <a:sym typeface="Helvetica"/>
              </a:defRPr>
            </a:pP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5B9BD5"/>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B9BD5"/>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5B9BD5"/>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B9BD5"/>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