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0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5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8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9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3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6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7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B9F19-1D7A-4DF5-9532-19DF4456C628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24CC-6114-4070-965A-8AB042C1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3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941"/>
            <a:ext cx="12192000" cy="70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</cp:revision>
  <dcterms:created xsi:type="dcterms:W3CDTF">2017-12-21T11:44:13Z</dcterms:created>
  <dcterms:modified xsi:type="dcterms:W3CDTF">2017-12-22T18:53:36Z</dcterms:modified>
</cp:coreProperties>
</file>