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DD667-FCEE-4772-9011-4EA45F353B8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49FA-6984-46A5-B6CB-3979F9BF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7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49FA-6984-46A5-B6CB-3979F9BF59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0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21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194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6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3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2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8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3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6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6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7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7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7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8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4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8EE4AA-1FA5-40FC-A6E8-3B16E1D4504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44B9C-8481-4B7C-99E8-B9008CAA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54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302328"/>
            <a:ext cx="11859490" cy="4461164"/>
          </a:xfrm>
        </p:spPr>
        <p:txBody>
          <a:bodyPr/>
          <a:lstStyle/>
          <a:p>
            <a:r>
              <a:rPr lang="en-US" sz="5000" dirty="0" smtClean="0"/>
              <a:t>Presentation on </a:t>
            </a:r>
            <a:br>
              <a:rPr lang="en-US" sz="5000" dirty="0" smtClean="0"/>
            </a:br>
            <a:r>
              <a:rPr lang="en-US" sz="5000" dirty="0"/>
              <a:t> 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b="1" dirty="0" smtClean="0"/>
              <a:t>Integrated Marketing Communication</a:t>
            </a:r>
            <a:r>
              <a:rPr lang="en-US" sz="5000" dirty="0" smtClean="0"/>
              <a:t> </a:t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												@ Daffodil Family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83" y="5763492"/>
            <a:ext cx="1027617" cy="1090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332"/>
            <a:ext cx="992299" cy="10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5" y="374074"/>
            <a:ext cx="11531311" cy="6283902"/>
          </a:xfrm>
        </p:spPr>
        <p:txBody>
          <a:bodyPr/>
          <a:lstStyle/>
          <a:p>
            <a:pPr algn="ctr"/>
            <a:r>
              <a:rPr lang="en-US" sz="8000" dirty="0" smtClean="0"/>
              <a:t>Let’s promote </a:t>
            </a:r>
            <a:r>
              <a:rPr lang="en-US" sz="9000" b="1" dirty="0" smtClean="0">
                <a:solidFill>
                  <a:srgbClr val="00B050"/>
                </a:solidFill>
              </a:rPr>
              <a:t>Daffodil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5000" dirty="0" smtClean="0"/>
              <a:t>Instead of so many concerns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332"/>
            <a:ext cx="992299" cy="1021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83" y="5763492"/>
            <a:ext cx="1027617" cy="1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20148" y="3588326"/>
            <a:ext cx="6852805" cy="3269673"/>
          </a:xfrm>
          <a:prstGeom prst="roundRect">
            <a:avLst/>
          </a:prstGeom>
          <a:solidFill>
            <a:schemeClr val="accent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 smtClean="0"/>
              <a:t>Call Center</a:t>
            </a:r>
          </a:p>
          <a:p>
            <a:pPr algn="ctr"/>
            <a:r>
              <a:rPr lang="en-US" sz="10000" b="1" dirty="0" smtClean="0">
                <a:solidFill>
                  <a:schemeClr val="tx2"/>
                </a:solidFill>
                <a:latin typeface="+mj-lt"/>
              </a:rPr>
              <a:t>16602</a:t>
            </a:r>
            <a:endParaRPr lang="en-US" sz="10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51" y="5836226"/>
            <a:ext cx="992299" cy="10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19622" y="2844223"/>
            <a:ext cx="94128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smtClean="0">
                <a:solidFill>
                  <a:srgbClr val="00B050"/>
                </a:solidFill>
              </a:rPr>
              <a:t>http://daffodil.family</a:t>
            </a:r>
            <a:endParaRPr lang="en-US" sz="7000" b="1" dirty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50" y="5805055"/>
            <a:ext cx="4236850" cy="1052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1" y="2844223"/>
            <a:ext cx="1392702" cy="13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60053" y="3125572"/>
            <a:ext cx="100240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00B050"/>
                </a:solidFill>
              </a:rPr>
              <a:t>https://fb.com/daffodil.com.bd</a:t>
            </a:r>
            <a:endParaRPr lang="en-US" sz="50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50" y="5805055"/>
            <a:ext cx="4236850" cy="10529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2" y="2749056"/>
            <a:ext cx="1845681" cy="18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1010" y="3548310"/>
            <a:ext cx="1094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http://newsletter.daffodil.family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50" y="5805055"/>
            <a:ext cx="4236850" cy="1052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1655414"/>
            <a:ext cx="3045655" cy="16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475914"/>
            <a:ext cx="11646131" cy="1888269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Lets Work Together for </a:t>
            </a:r>
            <a:r>
              <a:rPr lang="en-US" sz="6000" b="1" dirty="0">
                <a:solidFill>
                  <a:schemeClr val="tx1"/>
                </a:solidFill>
                <a:latin typeface="Comic Sans MS" panose="030F0702030302020204" pitchFamily="66" charset="0"/>
              </a:rPr>
              <a:t>Integrated </a:t>
            </a:r>
            <a:r>
              <a:rPr lang="en-US" sz="6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Marketing</a:t>
            </a:r>
            <a:endParaRPr lang="en-US" sz="6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50" y="5805055"/>
            <a:ext cx="4236850" cy="10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82" y="2067951"/>
            <a:ext cx="11646131" cy="1888269"/>
          </a:xfrm>
        </p:spPr>
        <p:txBody>
          <a:bodyPr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Q &amp; A</a:t>
            </a:r>
            <a:endParaRPr lang="en-US" sz="8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332"/>
            <a:ext cx="992299" cy="1021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50" y="5805055"/>
            <a:ext cx="4236850" cy="10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82" y="1927274"/>
            <a:ext cx="11646131" cy="1888269"/>
          </a:xfrm>
        </p:spPr>
        <p:txBody>
          <a:bodyPr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Thanks for Listening </a:t>
            </a:r>
            <a:endParaRPr lang="en-US" sz="8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332"/>
            <a:ext cx="992299" cy="1021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50" y="5805055"/>
            <a:ext cx="4236850" cy="10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4" y="179001"/>
            <a:ext cx="9157855" cy="6469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83" y="5763492"/>
            <a:ext cx="1027617" cy="1090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332"/>
            <a:ext cx="992299" cy="10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846" y="274849"/>
            <a:ext cx="10113818" cy="932740"/>
          </a:xfrm>
        </p:spPr>
        <p:txBody>
          <a:bodyPr/>
          <a:lstStyle/>
          <a:p>
            <a:r>
              <a:rPr lang="en-US" sz="4200" b="1" dirty="0"/>
              <a:t>Integrated Marketing Communication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564" y="2048034"/>
            <a:ext cx="10986654" cy="3452221"/>
          </a:xfrm>
        </p:spPr>
        <p:txBody>
          <a:bodyPr>
            <a:normAutofit/>
          </a:bodyPr>
          <a:lstStyle/>
          <a:p>
            <a:pPr algn="just"/>
            <a:r>
              <a:rPr lang="en-US" sz="3600" cap="none" dirty="0" smtClean="0">
                <a:solidFill>
                  <a:schemeClr val="tx1"/>
                </a:solidFill>
              </a:rPr>
              <a:t>All forms of communications &amp; messages are carefully linked together</a:t>
            </a:r>
          </a:p>
          <a:p>
            <a:pPr algn="just"/>
            <a:r>
              <a:rPr lang="en-US" sz="3600" cap="none" dirty="0" smtClean="0">
                <a:solidFill>
                  <a:schemeClr val="tx1"/>
                </a:solidFill>
              </a:rPr>
              <a:t>Integrating all the promotional tools, so that they work together in harmony</a:t>
            </a:r>
          </a:p>
          <a:p>
            <a:pPr algn="just"/>
            <a:r>
              <a:rPr lang="en-US" sz="3600" cap="none" dirty="0" smtClean="0">
                <a:solidFill>
                  <a:schemeClr val="tx1"/>
                </a:solidFill>
              </a:rPr>
              <a:t>Integration of all marketing activities </a:t>
            </a:r>
            <a:endParaRPr lang="en-US" sz="3600" cap="none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45372" y="2496630"/>
            <a:ext cx="590717" cy="235528"/>
          </a:xfrm>
          <a:prstGeom prst="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45372" y="3760210"/>
            <a:ext cx="590717" cy="235528"/>
          </a:xfrm>
          <a:prstGeom prst="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45373" y="4710116"/>
            <a:ext cx="590717" cy="235528"/>
          </a:xfrm>
          <a:prstGeom prst="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83" y="5763492"/>
            <a:ext cx="1027617" cy="1090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0168"/>
            <a:ext cx="992299" cy="10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628" y="311729"/>
            <a:ext cx="5592207" cy="796636"/>
          </a:xfrm>
        </p:spPr>
        <p:txBody>
          <a:bodyPr/>
          <a:lstStyle/>
          <a:p>
            <a:r>
              <a:rPr lang="en-US" sz="4800" b="1" dirty="0" smtClean="0"/>
              <a:t>Purpose of IMC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556" y="2394397"/>
            <a:ext cx="11729771" cy="3563057"/>
          </a:xfrm>
        </p:spPr>
        <p:txBody>
          <a:bodyPr>
            <a:normAutofit/>
          </a:bodyPr>
          <a:lstStyle/>
          <a:p>
            <a:pPr algn="just"/>
            <a:r>
              <a:rPr lang="en-US" sz="4800" cap="none" dirty="0" smtClean="0">
                <a:solidFill>
                  <a:schemeClr val="tx1"/>
                </a:solidFill>
              </a:rPr>
              <a:t>​</a:t>
            </a:r>
          </a:p>
          <a:p>
            <a:pPr algn="just"/>
            <a:r>
              <a:rPr lang="en-US" sz="4000" cap="none" dirty="0" smtClean="0">
                <a:solidFill>
                  <a:schemeClr val="tx1"/>
                </a:solidFill>
              </a:rPr>
              <a:t>IMC leads to development &amp; maintenance of a good </a:t>
            </a:r>
            <a:r>
              <a:rPr lang="en-US" sz="4000" b="1" u="sng" cap="none" dirty="0" smtClean="0">
                <a:solidFill>
                  <a:schemeClr val="tx1"/>
                </a:solidFill>
              </a:rPr>
              <a:t>COMPANY-CUSTOMER RELATIONSHIP</a:t>
            </a:r>
            <a:endParaRPr lang="en-US" sz="4000" b="1" u="sng" cap="none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83" y="5763492"/>
            <a:ext cx="1027617" cy="1090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332"/>
            <a:ext cx="992299" cy="10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871" y="262016"/>
            <a:ext cx="10113818" cy="745904"/>
          </a:xfrm>
        </p:spPr>
        <p:txBody>
          <a:bodyPr/>
          <a:lstStyle/>
          <a:p>
            <a:r>
              <a:rPr lang="en-US" sz="4200" b="1" dirty="0" smtClean="0"/>
              <a:t>Importance of IMC 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563" y="1312524"/>
            <a:ext cx="10986654" cy="4740694"/>
          </a:xfrm>
        </p:spPr>
        <p:txBody>
          <a:bodyPr>
            <a:normAutofit/>
          </a:bodyPr>
          <a:lstStyle/>
          <a:p>
            <a:pPr algn="just"/>
            <a:r>
              <a:rPr lang="en-US" sz="3200" cap="none" dirty="0" smtClean="0">
                <a:solidFill>
                  <a:schemeClr val="tx1"/>
                </a:solidFill>
              </a:rPr>
              <a:t>Help to pull the message together to ensure that the message is not disjointed and confusing.  </a:t>
            </a:r>
          </a:p>
          <a:p>
            <a:pPr algn="just"/>
            <a:endParaRPr lang="en-US" sz="3200" cap="none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cap="none" dirty="0" smtClean="0">
                <a:solidFill>
                  <a:schemeClr val="tx1"/>
                </a:solidFill>
              </a:rPr>
              <a:t>Pay attention to every marketing message and every marketing piece that is distributed to ensure consistency, regardless of the channel. </a:t>
            </a:r>
          </a:p>
          <a:p>
            <a:pPr algn="just"/>
            <a:r>
              <a:rPr lang="en-US" sz="3200" cap="none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en-US" sz="3200" cap="none" dirty="0" smtClean="0">
                <a:solidFill>
                  <a:schemeClr val="tx1"/>
                </a:solidFill>
              </a:rPr>
              <a:t>Creative consistency &amp; cost savings</a:t>
            </a:r>
          </a:p>
          <a:p>
            <a:pPr algn="just"/>
            <a:endParaRPr lang="en-US" sz="3200" cap="none" dirty="0" smtClean="0">
              <a:solidFill>
                <a:schemeClr val="tx1"/>
              </a:solidFill>
            </a:endParaRPr>
          </a:p>
          <a:p>
            <a:pPr algn="just"/>
            <a:endParaRPr lang="en-US" sz="3200" cap="none" dirty="0" smtClean="0">
              <a:solidFill>
                <a:schemeClr val="tx1"/>
              </a:solidFill>
            </a:endParaRPr>
          </a:p>
          <a:p>
            <a:pPr algn="just"/>
            <a:endParaRPr lang="en-US" sz="3200" cap="none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12846" y="2035398"/>
            <a:ext cx="590717" cy="235528"/>
          </a:xfrm>
          <a:prstGeom prst="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12846" y="4044308"/>
            <a:ext cx="590717" cy="235528"/>
          </a:xfrm>
          <a:prstGeom prst="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63850" y="5402053"/>
            <a:ext cx="590717" cy="235528"/>
          </a:xfrm>
          <a:prstGeom prst="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83" y="5763492"/>
            <a:ext cx="1027617" cy="1090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332"/>
            <a:ext cx="992299" cy="10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4" y="453545"/>
            <a:ext cx="9972853" cy="5711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83" y="5763492"/>
            <a:ext cx="1027617" cy="1090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332"/>
            <a:ext cx="992299" cy="10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846" y="274848"/>
            <a:ext cx="10302754" cy="1276861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7 ways to create a successful integrated marketing campaign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562" y="2092037"/>
            <a:ext cx="10986654" cy="4532876"/>
          </a:xfrm>
        </p:spPr>
        <p:txBody>
          <a:bodyPr>
            <a:noAutofit/>
          </a:bodyPr>
          <a:lstStyle/>
          <a:p>
            <a:r>
              <a:rPr lang="en-US" sz="2500" cap="none" dirty="0" smtClean="0">
                <a:solidFill>
                  <a:schemeClr val="tx1"/>
                </a:solidFill>
              </a:rPr>
              <a:t>Have a clear understanding of who your target audience is</a:t>
            </a:r>
            <a:br>
              <a:rPr lang="en-US" sz="2500" cap="none" dirty="0" smtClean="0">
                <a:solidFill>
                  <a:schemeClr val="tx1"/>
                </a:solidFill>
              </a:rPr>
            </a:br>
            <a:r>
              <a:rPr lang="en-US" sz="2500" cap="none" dirty="0" smtClean="0">
                <a:solidFill>
                  <a:schemeClr val="tx1"/>
                </a:solidFill>
              </a:rPr>
              <a:t>Pick your channels </a:t>
            </a:r>
          </a:p>
          <a:p>
            <a:r>
              <a:rPr lang="en-US" sz="2500" cap="none" dirty="0" smtClean="0">
                <a:solidFill>
                  <a:schemeClr val="tx1"/>
                </a:solidFill>
              </a:rPr>
              <a:t>Have a consistent look</a:t>
            </a:r>
          </a:p>
          <a:p>
            <a:r>
              <a:rPr lang="en-US" sz="2500" cap="none" dirty="0" smtClean="0">
                <a:solidFill>
                  <a:schemeClr val="tx1"/>
                </a:solidFill>
              </a:rPr>
              <a:t>Create clear, consistent content that can easily be adapted or re-purposed to suit different media or channels</a:t>
            </a:r>
          </a:p>
          <a:p>
            <a:r>
              <a:rPr lang="en-US" sz="2500" cap="none" dirty="0" smtClean="0">
                <a:solidFill>
                  <a:schemeClr val="tx1"/>
                </a:solidFill>
              </a:rPr>
              <a:t>Ensure that your messaging is integrated</a:t>
            </a:r>
          </a:p>
          <a:p>
            <a:r>
              <a:rPr lang="en-US" sz="2500" cap="none" dirty="0" smtClean="0">
                <a:solidFill>
                  <a:schemeClr val="tx1"/>
                </a:solidFill>
              </a:rPr>
              <a:t>Make sure your marketing teams/agencies are working in sync</a:t>
            </a:r>
          </a:p>
          <a:p>
            <a:r>
              <a:rPr lang="en-US" sz="2500" cap="none" dirty="0" smtClean="0">
                <a:solidFill>
                  <a:schemeClr val="tx1"/>
                </a:solidFill>
              </a:rPr>
              <a:t>Don't forget to track your campaigns -- and coupons</a:t>
            </a:r>
            <a:endParaRPr lang="en-US" sz="2500" cap="none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12845" y="2268680"/>
            <a:ext cx="590717" cy="183575"/>
          </a:xfrm>
          <a:prstGeom prst="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89855" y="2642877"/>
            <a:ext cx="590717" cy="183575"/>
          </a:xfrm>
          <a:prstGeom prst="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66865" y="3158833"/>
            <a:ext cx="590717" cy="183575"/>
          </a:xfrm>
          <a:prstGeom prst="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80721" y="3844631"/>
            <a:ext cx="590717" cy="183575"/>
          </a:xfrm>
          <a:prstGeom prst="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66864" y="4507535"/>
            <a:ext cx="590717" cy="183575"/>
          </a:xfrm>
          <a:prstGeom prst="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66864" y="4989110"/>
            <a:ext cx="590717" cy="183575"/>
          </a:xfrm>
          <a:prstGeom prst="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6864" y="5538353"/>
            <a:ext cx="590717" cy="183575"/>
          </a:xfrm>
          <a:prstGeom prst="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83" y="5763492"/>
            <a:ext cx="1027617" cy="1090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332"/>
            <a:ext cx="992299" cy="10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71" y="0"/>
            <a:ext cx="7571508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54781" y="6096000"/>
            <a:ext cx="2071254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332"/>
            <a:ext cx="992299" cy="1021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83" y="5763492"/>
            <a:ext cx="1027617" cy="1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1" y="2355273"/>
            <a:ext cx="11859490" cy="200891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Integrated Marketing</a:t>
            </a:r>
            <a:r>
              <a:rPr lang="en-US" sz="6000" dirty="0" smtClean="0">
                <a:solidFill>
                  <a:schemeClr val="tx1"/>
                </a:solidFill>
              </a:rPr>
              <a:t>																	@ Daffodil Family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332"/>
            <a:ext cx="992299" cy="1021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83" y="5763492"/>
            <a:ext cx="1027617" cy="1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</TotalTime>
  <Words>117</Words>
  <Application>Microsoft Office PowerPoint</Application>
  <PresentationFormat>Widescreen</PresentationFormat>
  <Paragraphs>33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Comic Sans MS</vt:lpstr>
      <vt:lpstr>Wingdings 3</vt:lpstr>
      <vt:lpstr>Ion</vt:lpstr>
      <vt:lpstr>Presentation on    Integrated Marketing Communication               @ Daffodil Family</vt:lpstr>
      <vt:lpstr>PowerPoint Presentation</vt:lpstr>
      <vt:lpstr>Integrated Marketing Communication</vt:lpstr>
      <vt:lpstr>Purpose of IMC</vt:lpstr>
      <vt:lpstr>Importance of IMC </vt:lpstr>
      <vt:lpstr>PowerPoint Presentation</vt:lpstr>
      <vt:lpstr>7 ways to create a successful integrated marketing campaign</vt:lpstr>
      <vt:lpstr>PowerPoint Presentation</vt:lpstr>
      <vt:lpstr>Integrated Marketing                 @ Daffodil Family</vt:lpstr>
      <vt:lpstr>Let’s promote Daffodil  Instead of so many concerns </vt:lpstr>
      <vt:lpstr>PowerPoint Presentation</vt:lpstr>
      <vt:lpstr>PowerPoint Presentation</vt:lpstr>
      <vt:lpstr>PowerPoint Presentation</vt:lpstr>
      <vt:lpstr>PowerPoint Presentation</vt:lpstr>
      <vt:lpstr>Lets Work Together for Integrated Marketing</vt:lpstr>
      <vt:lpstr>Q &amp; A</vt:lpstr>
      <vt:lpstr>Thanks for Listening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   Integrated Marketing Communication               @ Daffodil Family</dc:title>
  <dc:creator>DIU</dc:creator>
  <cp:lastModifiedBy>DIU</cp:lastModifiedBy>
  <cp:revision>19</cp:revision>
  <dcterms:created xsi:type="dcterms:W3CDTF">2018-01-16T06:57:36Z</dcterms:created>
  <dcterms:modified xsi:type="dcterms:W3CDTF">2018-01-16T08:55:36Z</dcterms:modified>
</cp:coreProperties>
</file>