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lvl1pPr>
      <a:defRPr sz="1400">
        <a:latin typeface="Arial"/>
        <a:ea typeface="Arial"/>
        <a:cs typeface="Arial"/>
        <a:sym typeface="Arial"/>
      </a:defRPr>
    </a:lvl1pPr>
    <a:lvl2pPr>
      <a:defRPr sz="1400">
        <a:latin typeface="Arial"/>
        <a:ea typeface="Arial"/>
        <a:cs typeface="Arial"/>
        <a:sym typeface="Arial"/>
      </a:defRPr>
    </a:lvl2pPr>
    <a:lvl3pPr>
      <a:defRPr sz="1400">
        <a:latin typeface="Arial"/>
        <a:ea typeface="Arial"/>
        <a:cs typeface="Arial"/>
        <a:sym typeface="Arial"/>
      </a:defRPr>
    </a:lvl3pPr>
    <a:lvl4pPr>
      <a:defRPr sz="1400">
        <a:latin typeface="Arial"/>
        <a:ea typeface="Arial"/>
        <a:cs typeface="Arial"/>
        <a:sym typeface="Arial"/>
      </a:defRPr>
    </a:lvl4pPr>
    <a:lvl5pPr>
      <a:defRPr sz="1400">
        <a:latin typeface="Arial"/>
        <a:ea typeface="Arial"/>
        <a:cs typeface="Arial"/>
        <a:sym typeface="Arial"/>
      </a:defRPr>
    </a:lvl5pPr>
    <a:lvl6pPr>
      <a:defRPr sz="1400">
        <a:latin typeface="Arial"/>
        <a:ea typeface="Arial"/>
        <a:cs typeface="Arial"/>
        <a:sym typeface="Arial"/>
      </a:defRPr>
    </a:lvl6pPr>
    <a:lvl7pPr>
      <a:defRPr sz="1400">
        <a:latin typeface="Arial"/>
        <a:ea typeface="Arial"/>
        <a:cs typeface="Arial"/>
        <a:sym typeface="Arial"/>
      </a:defRPr>
    </a:lvl7pPr>
    <a:lvl8pPr>
      <a:defRPr sz="1400">
        <a:latin typeface="Arial"/>
        <a:ea typeface="Arial"/>
        <a:cs typeface="Arial"/>
        <a:sym typeface="Arial"/>
      </a:defRPr>
    </a:lvl8pPr>
    <a:lvl9pPr>
      <a:defRPr sz="1400"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1" name="Shape 5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524000" y="0"/>
            <a:ext cx="9144000" cy="3509963"/>
          </a:xfrm>
          <a:prstGeom prst="rect">
            <a:avLst/>
          </a:prstGeom>
        </p:spPr>
        <p:txBody>
          <a:bodyPr anchor="b"/>
          <a:lstStyle/>
          <a:p>
            <a:pPr lvl="0" algn="ctr">
              <a:defRPr sz="6000"/>
            </a:pP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524000" y="3602037"/>
            <a:ext cx="9144000" cy="3255963"/>
          </a:xfrm>
          <a:prstGeom prst="rect">
            <a:avLst/>
          </a:prstGeom>
        </p:spPr>
        <p:txBody>
          <a:bodyPr/>
          <a:lstStyle/>
          <a:p>
            <a:pPr lvl="0" marL="0" indent="0" algn="ctr">
              <a:buClrTx/>
              <a:buSzTx/>
              <a:buFontTx/>
              <a:buNone/>
              <a:defRPr sz="2400"/>
            </a:pP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xfrm>
            <a:off x="838200" y="-297657"/>
            <a:ext cx="10515600" cy="13255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xfrm rot="5400000">
            <a:off x="-1337470" y="-6514306"/>
            <a:ext cx="4351339" cy="105156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 rot="5400000">
            <a:off x="7133431" y="642143"/>
            <a:ext cx="5811839" cy="26289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 rot="5400000">
            <a:off x="-2067719" y="-4463257"/>
            <a:ext cx="5811838" cy="773430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1524000" y="0"/>
            <a:ext cx="9144000" cy="3509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 anchor="b">
            <a:normAutofit fontScale="100000" lnSpcReduction="0"/>
          </a:bodyPr>
          <a:lstStyle>
            <a:lvl1pPr algn="ctr">
              <a:defRPr sz="6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xfrm>
            <a:off x="1524000" y="3602037"/>
            <a:ext cx="9144000" cy="32559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tIns="45719" rIns="45719" bIns="45719">
            <a:normAutofit fontScale="100000" lnSpcReduction="0"/>
          </a:bodyPr>
          <a:lstStyle>
            <a:lvl1pPr marL="0" indent="0" algn="ctr">
              <a:buClrTx/>
              <a:buSzTx/>
              <a:buFontTx/>
              <a:buNone/>
              <a:defRPr sz="2400"/>
            </a:lvl1pPr>
            <a:lvl2pPr marL="0" indent="457200" algn="ctr">
              <a:buClrTx/>
              <a:buSzTx/>
              <a:buFontTx/>
              <a:buNone/>
              <a:defRPr sz="2400"/>
            </a:lvl2pPr>
            <a:lvl3pPr marL="0" indent="914400" algn="ctr">
              <a:buClrTx/>
              <a:buSzTx/>
              <a:buFontTx/>
              <a:buNone/>
              <a:defRPr sz="2400"/>
            </a:lvl3pPr>
            <a:lvl4pPr marL="0" indent="1371600" algn="ctr">
              <a:buClrTx/>
              <a:buSzTx/>
              <a:buFontTx/>
              <a:buNone/>
              <a:defRPr sz="2400"/>
            </a:lvl4pPr>
            <a:lvl5pPr marL="0" indent="1828800" algn="ctr">
              <a:buClrTx/>
              <a:buSzTx/>
              <a:buFontTx/>
              <a:buNone/>
              <a:defRPr sz="2400"/>
            </a:lvl5pPr>
          </a:lstStyle>
          <a:p>
            <a:pPr lvl="0">
              <a:defRPr sz="1800"/>
            </a:pPr>
            <a:r>
              <a:rPr sz="2400"/>
              <a:t>Body Level One</a:t>
            </a:r>
            <a:endParaRPr sz="2400"/>
          </a:p>
          <a:p>
            <a:pPr lvl="1">
              <a:defRPr sz="1800"/>
            </a:pPr>
            <a:r>
              <a:rPr sz="2400"/>
              <a:t>Body Level Two</a:t>
            </a:r>
            <a:endParaRPr sz="2400"/>
          </a:p>
          <a:p>
            <a:pPr lvl="2">
              <a:defRPr sz="1800"/>
            </a:pPr>
            <a:r>
              <a:rPr sz="2400"/>
              <a:t>Body Level Three</a:t>
            </a:r>
            <a:endParaRPr sz="2400"/>
          </a:p>
          <a:p>
            <a:pPr lvl="3">
              <a:defRPr sz="1800"/>
            </a:pPr>
            <a:r>
              <a:rPr sz="2400"/>
              <a:t>Body Level Four</a:t>
            </a:r>
            <a:endParaRPr sz="2400"/>
          </a:p>
          <a:p>
            <a:pPr lvl="4">
              <a:defRPr sz="1800"/>
            </a:pPr>
            <a:r>
              <a:rPr sz="2400"/>
              <a:t>Body Level Five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831850" y="0"/>
            <a:ext cx="10515600" cy="4562475"/>
          </a:xfrm>
          <a:prstGeom prst="rect">
            <a:avLst/>
          </a:prstGeom>
        </p:spPr>
        <p:txBody>
          <a:bodyPr anchor="b"/>
          <a:lstStyle/>
          <a:p>
            <a:pPr lvl="0">
              <a:defRPr sz="6000"/>
            </a:pP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831850" y="4589462"/>
            <a:ext cx="10515600" cy="2268538"/>
          </a:xfrm>
          <a:prstGeom prst="rect">
            <a:avLst/>
          </a:prstGeom>
        </p:spPr>
        <p:txBody>
          <a:bodyPr/>
          <a:lstStyle/>
          <a:p>
            <a:pPr lvl="0"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pP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838200" y="1825625"/>
            <a:ext cx="5181600" cy="5032375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/>
          <a:p>
            <a:pPr lvl="0" marL="0" indent="0">
              <a:buClrTx/>
              <a:buSzTx/>
              <a:buFontTx/>
              <a:buNone/>
              <a:defRPr b="1" sz="2400"/>
            </a:pP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/>
          <a:p>
            <a:pPr lvl="0">
              <a:defRPr sz="3200"/>
            </a:pP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5183187" y="987425"/>
            <a:ext cx="6172201" cy="5870575"/>
          </a:xfrm>
          <a:prstGeom prst="rect">
            <a:avLst/>
          </a:prstGeom>
        </p:spPr>
        <p:txBody>
          <a:bodyPr/>
          <a:lstStyle/>
          <a:p>
            <a:pPr lvl="0" indent="-25400">
              <a:defRPr sz="3200"/>
            </a:pP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839787" y="0"/>
            <a:ext cx="3932239" cy="2057400"/>
          </a:xfrm>
          <a:prstGeom prst="rect">
            <a:avLst/>
          </a:prstGeom>
        </p:spPr>
        <p:txBody>
          <a:bodyPr anchor="b"/>
          <a:lstStyle/>
          <a:p>
            <a:pPr lvl="0">
              <a:defRPr sz="3200"/>
            </a:pP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839787" y="2057400"/>
            <a:ext cx="3932239" cy="4800600"/>
          </a:xfrm>
          <a:prstGeom prst="rect">
            <a:avLst/>
          </a:prstGeom>
        </p:spPr>
        <p:txBody>
          <a:bodyPr/>
          <a:lstStyle/>
          <a:p>
            <a:pPr lvl="0" marL="0" indent="0">
              <a:buClrTx/>
              <a:buSzTx/>
              <a:buFontTx/>
              <a:buNone/>
              <a:defRPr sz="1600"/>
            </a:pP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38200" y="230187"/>
            <a:ext cx="10515600" cy="1595439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 anchor="ctr"/>
          <a:lstStyle/>
          <a:p>
            <a:pPr lvl="0"/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38200" y="1825625"/>
            <a:ext cx="10515600" cy="5032375"/>
          </a:xfrm>
          <a:prstGeom prst="rect">
            <a:avLst/>
          </a:prstGeom>
          <a:ln w="12700">
            <a:miter lim="400000"/>
          </a:ln>
        </p:spPr>
        <p:txBody>
          <a:bodyPr lIns="91424" tIns="91424" rIns="91424" bIns="91424"/>
          <a:lstStyle/>
          <a:p>
            <a:pPr lvl="0"/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610600" y="6404312"/>
            <a:ext cx="2743200" cy="269201"/>
          </a:xfrm>
          <a:prstGeom prst="rect">
            <a:avLst/>
          </a:prstGeom>
          <a:ln w="12700">
            <a:miter lim="400000"/>
          </a:ln>
        </p:spPr>
        <p:txBody>
          <a:bodyPr lIns="45699" tIns="45699" rIns="45699" bIns="45699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1pPr>
      <a:lvl2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2pPr>
      <a:lvl3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3pPr>
      <a:lvl4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4pPr>
      <a:lvl5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5pPr>
      <a:lvl6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6pPr>
      <a:lvl7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7pPr>
      <a:lvl8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8pPr>
      <a:lvl9pPr>
        <a:lnSpc>
          <a:spcPct val="90000"/>
        </a:lnSpc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228600" indent="-50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1pPr>
      <a:lvl2pPr marL="698500" indent="-889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2pPr>
      <a:lvl3pPr marL="1183639" indent="-142239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3pPr>
      <a:lvl4pPr marL="16637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4pPr>
      <a:lvl5pPr marL="21209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5pPr>
      <a:lvl6pPr marL="25781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6pPr>
      <a:lvl7pPr marL="30353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7pPr>
      <a:lvl8pPr marL="34925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8pPr>
      <a:lvl9pPr marL="3949700" indent="-177800">
        <a:lnSpc>
          <a:spcPct val="90000"/>
        </a:lnSpc>
        <a:spcBef>
          <a:spcPts val="1000"/>
        </a:spcBef>
        <a:buClr>
          <a:srgbClr val="000000"/>
        </a:buClr>
        <a:buSzPct val="100000"/>
        <a:buFont typeface="Arial"/>
        <a:buChar char="•"/>
        <a:defRPr sz="2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4" Type="http://schemas.openxmlformats.org/officeDocument/2006/relationships/image" Target="../media/image8.jpe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Relationship Id="rId4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4" Type="http://schemas.openxmlformats.org/officeDocument/2006/relationships/image" Target="../media/image4.jpe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Relationship Id="rId3" Type="http://schemas.openxmlformats.org/officeDocument/2006/relationships/image" Target="../media/image2.jpeg"/><Relationship Id="rId4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e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hyperlink" Target="https://www.facebook.com/ambarin.behbahani/videos/10212501754812066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28878" y="3467907"/>
            <a:ext cx="4869687" cy="338957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4" name="Group 64"/>
          <p:cNvGrpSpPr/>
          <p:nvPr/>
        </p:nvGrpSpPr>
        <p:grpSpPr>
          <a:xfrm>
            <a:off x="3199250" y="698400"/>
            <a:ext cx="5762701" cy="673200"/>
            <a:chOff x="0" y="0"/>
            <a:chExt cx="5762700" cy="673199"/>
          </a:xfrm>
        </p:grpSpPr>
        <p:grpSp>
          <p:nvGrpSpPr>
            <p:cNvPr id="62" name="Group 62"/>
            <p:cNvGrpSpPr/>
            <p:nvPr/>
          </p:nvGrpSpPr>
          <p:grpSpPr>
            <a:xfrm>
              <a:off x="0" y="0"/>
              <a:ext cx="5408851" cy="673200"/>
              <a:chOff x="0" y="0"/>
              <a:chExt cx="5408850" cy="673199"/>
            </a:xfrm>
          </p:grpSpPr>
          <p:pic>
            <p:nvPicPr>
              <p:cNvPr id="54" name="image1.jp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514975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5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1593950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6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8895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7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8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585775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59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60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510645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61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-1" y="244349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63" name="image2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600700" y="244349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65" name="Shape 65"/>
          <p:cNvSpPr/>
          <p:nvPr/>
        </p:nvSpPr>
        <p:spPr>
          <a:xfrm>
            <a:off x="2133599" y="2763887"/>
            <a:ext cx="6396302" cy="1138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/>
          <a:p>
            <a:pPr lvl="0" marR="101600" indent="101600" algn="r">
              <a:lnSpc>
                <a:spcPct val="115000"/>
              </a:lnSpc>
              <a:spcBef>
                <a:spcPts val="800"/>
              </a:spcBef>
              <a:defRPr sz="1800"/>
            </a:pPr>
            <a:r>
              <a:rPr b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rPr>
              <a:t>L</a:t>
            </a:r>
            <a:r>
              <a:rPr b="1" sz="30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earning to Learn</a:t>
            </a:r>
            <a:endParaRPr b="1" sz="3000">
              <a:solidFill>
                <a:srgbClr val="43434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marR="101600" indent="101600" algn="r">
              <a:lnSpc>
                <a:spcPct val="115000"/>
              </a:lnSpc>
              <a:spcBef>
                <a:spcPts val="800"/>
              </a:spcBef>
              <a:defRPr sz="1800"/>
            </a:pPr>
            <a:r>
              <a:rPr i="1" sz="2400">
                <a:solidFill>
                  <a:srgbClr val="434343"/>
                </a:solidFill>
                <a:latin typeface="Georgia"/>
                <a:ea typeface="Georgia"/>
                <a:cs typeface="Georgia"/>
                <a:sym typeface="Georgia"/>
              </a:rPr>
              <a:t>Lesson 2</a:t>
            </a:r>
          </a:p>
        </p:txBody>
      </p:sp>
      <p:sp>
        <p:nvSpPr>
          <p:cNvPr id="66" name="Shape 66"/>
          <p:cNvSpPr/>
          <p:nvPr/>
        </p:nvSpPr>
        <p:spPr>
          <a:xfrm>
            <a:off x="4602841" y="2150685"/>
            <a:ext cx="1505101" cy="1656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spAutoFit/>
          </a:bodyPr>
          <a:lstStyle>
            <a:lvl1pPr>
              <a:defRPr i="1" sz="102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>
              <a:defRPr i="0" sz="1800"/>
            </a:pPr>
            <a:r>
              <a:rPr i="1" sz="10200"/>
              <a:t>L</a:t>
            </a:r>
          </a:p>
        </p:txBody>
      </p:sp>
      <p:sp>
        <p:nvSpPr>
          <p:cNvPr id="67" name="Shape 67"/>
          <p:cNvSpPr/>
          <p:nvPr/>
        </p:nvSpPr>
        <p:spPr>
          <a:xfrm>
            <a:off x="5310194" y="3006775"/>
            <a:ext cx="6396301" cy="62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 algn="r">
              <a:lnSpc>
                <a:spcPct val="115000"/>
              </a:lnSpc>
              <a:spcBef>
                <a:spcPts val="800"/>
              </a:spcBef>
              <a:defRPr b="1" i="1" sz="3000">
                <a:solidFill>
                  <a:srgbClr val="535353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3000">
                <a:solidFill>
                  <a:srgbClr val="535353"/>
                </a:solidFill>
              </a:rPr>
              <a:t>Unlearn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 162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160" name="Group 160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152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53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54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55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56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57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58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59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161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163" name="Shape 163"/>
          <p:cNvSpPr/>
          <p:nvPr/>
        </p:nvSpPr>
        <p:spPr>
          <a:xfrm>
            <a:off x="2576997" y="1832830"/>
            <a:ext cx="7228203" cy="44877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19200"/>
                </a:lnTo>
                <a:lnTo>
                  <a:pt x="9000" y="19200"/>
                </a:lnTo>
                <a:lnTo>
                  <a:pt x="6300" y="21600"/>
                </a:lnTo>
                <a:lnTo>
                  <a:pt x="3600" y="19200"/>
                </a:lnTo>
                <a:lnTo>
                  <a:pt x="0" y="19200"/>
                </a:lnTo>
                <a:lnTo>
                  <a:pt x="0" y="11200"/>
                </a:lnTo>
                <a:close/>
              </a:path>
            </a:pathLst>
          </a:custGeom>
          <a:ln w="28575">
            <a:solidFill>
              <a:srgbClr val="6FA8DC"/>
            </a:solidFill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64" name="Shape 164"/>
          <p:cNvSpPr/>
          <p:nvPr/>
        </p:nvSpPr>
        <p:spPr>
          <a:xfrm>
            <a:off x="4495092" y="2457275"/>
            <a:ext cx="4815837" cy="2646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/>
          <a:p>
            <a:pPr lvl="0" marR="101600" indent="101600">
              <a:lnSpc>
                <a:spcPct val="115000"/>
              </a:lnSpc>
              <a:spcBef>
                <a:spcPts val="800"/>
              </a:spcBef>
              <a:defRPr sz="1800"/>
            </a:pPr>
            <a:r>
              <a:rPr b="1" sz="3300">
                <a:latin typeface="Tahoma"/>
                <a:ea typeface="Tahoma"/>
                <a:cs typeface="Tahoma"/>
                <a:sym typeface="Tahoma"/>
              </a:rPr>
              <a:t>-Unlearn</a:t>
            </a:r>
            <a:endParaRPr b="1" sz="3300">
              <a:latin typeface="Tahoma"/>
              <a:ea typeface="Tahoma"/>
              <a:cs typeface="Tahoma"/>
              <a:sym typeface="Tahoma"/>
            </a:endParaRPr>
          </a:p>
          <a:p>
            <a:pPr lvl="0" marR="101600" indent="101600">
              <a:lnSpc>
                <a:spcPct val="115000"/>
              </a:lnSpc>
              <a:spcBef>
                <a:spcPts val="800"/>
              </a:spcBef>
              <a:defRPr sz="1800"/>
            </a:pPr>
            <a:r>
              <a:rPr b="1" sz="3300">
                <a:latin typeface="Tahoma"/>
                <a:ea typeface="Tahoma"/>
                <a:cs typeface="Tahoma"/>
                <a:sym typeface="Tahoma"/>
              </a:rPr>
              <a:t>+Learn </a:t>
            </a:r>
            <a:br>
              <a:rPr b="1" sz="3300">
                <a:latin typeface="Tahoma"/>
                <a:ea typeface="Tahoma"/>
                <a:cs typeface="Tahoma"/>
                <a:sym typeface="Tahoma"/>
              </a:rPr>
            </a:br>
            <a:r>
              <a:rPr b="1" sz="3300">
                <a:latin typeface="Tahoma"/>
                <a:ea typeface="Tahoma"/>
                <a:cs typeface="Tahoma"/>
                <a:sym typeface="Tahoma"/>
              </a:rPr>
              <a:t>++Re-lear</a:t>
            </a:r>
            <a:endParaRPr b="1" sz="33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roup 176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174" name="Group 174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166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67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68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69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70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71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72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73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175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pic>
        <p:nvPicPr>
          <p:cNvPr id="177" name="image10.jpeg" descr="http://students.approvedcolleges.com/wp-content/uploads/2014/03/life-long-learning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1601" y="0"/>
            <a:ext cx="12014652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-7073" y="1127455"/>
            <a:ext cx="11823780" cy="802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ctr">
              <a:defRPr sz="1800"/>
            </a:pPr>
            <a:r>
              <a: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Commit to Life Long Learning</a:t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defRPr sz="1800"/>
            </a:pPr>
            <a:r>
              <a: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Learn from every step of your life 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/>
        </p:nvSpPr>
        <p:spPr>
          <a:xfrm>
            <a:off x="8966579" y="1787856"/>
            <a:ext cx="1" cy="2879678"/>
          </a:xfrm>
          <a:prstGeom prst="line">
            <a:avLst/>
          </a:prstGeom>
          <a:ln>
            <a:solidFill>
              <a:srgbClr val="5B9BD5"/>
            </a:solidFill>
            <a:miter lim="8000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81" name="Shape 181"/>
          <p:cNvSpPr/>
          <p:nvPr/>
        </p:nvSpPr>
        <p:spPr>
          <a:xfrm flipH="1">
            <a:off x="3480179" y="1787856"/>
            <a:ext cx="1" cy="2879678"/>
          </a:xfrm>
          <a:prstGeom prst="line">
            <a:avLst/>
          </a:prstGeom>
          <a:ln>
            <a:solidFill>
              <a:srgbClr val="5B9BD5"/>
            </a:solidFill>
            <a:miter lim="8000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pic>
        <p:nvPicPr>
          <p:cNvPr id="182" name="image8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38600" y="1447800"/>
            <a:ext cx="4327281" cy="36176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9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77" name="Group 77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69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70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71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72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73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74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75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76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78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80" name="Shape 80"/>
          <p:cNvSpPr/>
          <p:nvPr/>
        </p:nvSpPr>
        <p:spPr>
          <a:xfrm>
            <a:off x="3182570" y="2506042"/>
            <a:ext cx="6282594" cy="1845916"/>
          </a:xfrm>
          <a:prstGeom prst="rect">
            <a:avLst/>
          </a:prstGeom>
          <a:ln w="28575">
            <a:solidFill>
              <a:srgbClr val="A7A7A7"/>
            </a:solidFill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 algn="just">
              <a:lnSpc>
                <a:spcPct val="115000"/>
              </a:lnSpc>
              <a:spcBef>
                <a:spcPts val="800"/>
              </a:spcBef>
              <a:defRPr b="1" sz="32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b="0" sz="1800"/>
            </a:pPr>
            <a:r>
              <a:rPr b="1" sz="3200"/>
              <a:t>Before You Join Class It is Important to come with your whole body and mind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image6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0479" y="1666351"/>
            <a:ext cx="7788308" cy="51997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3" name="Group 93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91" name="Group 91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83" name="image1.jp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4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5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6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7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8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89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90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92" name="image2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5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103" name="Group 103"/>
            <p:cNvGrpSpPr/>
            <p:nvPr/>
          </p:nvGrpSpPr>
          <p:grpSpPr>
            <a:xfrm>
              <a:off x="0" y="0"/>
              <a:ext cx="5408850" cy="673200"/>
              <a:chOff x="0" y="0"/>
              <a:chExt cx="5408849" cy="673199"/>
            </a:xfrm>
          </p:grpSpPr>
          <p:pic>
            <p:nvPicPr>
              <p:cNvPr id="95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4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96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49" y="82500"/>
                <a:ext cx="607502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97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4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98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99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4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00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01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49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02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50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104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50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pic>
        <p:nvPicPr>
          <p:cNvPr id="106" name="image7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02829" y="-1"/>
            <a:ext cx="7495694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07"/>
          <p:cNvSpPr/>
          <p:nvPr/>
        </p:nvSpPr>
        <p:spPr>
          <a:xfrm>
            <a:off x="465917" y="1355997"/>
            <a:ext cx="4034556" cy="1209041"/>
          </a:xfrm>
          <a:prstGeom prst="rect">
            <a:avLst/>
          </a:prstGeom>
          <a:ln w="12700">
            <a:solidFill>
              <a:srgbClr val="A7A7A7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defRPr b="1" sz="2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b="0" sz="1800"/>
            </a:pPr>
            <a:r>
              <a:rPr b="1" sz="2400"/>
              <a:t>How do we become expert in typing this complex keypad !</a:t>
            </a:r>
          </a:p>
        </p:txBody>
      </p:sp>
      <p:sp>
        <p:nvSpPr>
          <p:cNvPr id="108" name="Shape 108"/>
          <p:cNvSpPr/>
          <p:nvPr/>
        </p:nvSpPr>
        <p:spPr>
          <a:xfrm>
            <a:off x="478617" y="2888212"/>
            <a:ext cx="4034556" cy="266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0" algn="ctr">
              <a:defRPr sz="1800"/>
            </a:pPr>
            <a:r>
              <a:rPr b="1" sz="2400">
                <a:latin typeface="Tahoma"/>
                <a:ea typeface="Tahoma"/>
                <a:cs typeface="Tahoma"/>
                <a:sym typeface="Tahoma"/>
              </a:rPr>
              <a:t>Practice never makes human perfect</a:t>
            </a:r>
            <a:endParaRPr b="1" sz="2400">
              <a:latin typeface="Tahoma"/>
              <a:ea typeface="Tahoma"/>
              <a:cs typeface="Tahoma"/>
              <a:sym typeface="Tahoma"/>
            </a:endParaRPr>
          </a:p>
          <a:p>
            <a:pPr lvl="0" algn="ctr">
              <a:defRPr sz="1800"/>
            </a:pPr>
            <a:endParaRPr b="1" sz="2400">
              <a:latin typeface="Tahoma"/>
              <a:ea typeface="Tahoma"/>
              <a:cs typeface="Tahoma"/>
              <a:sym typeface="Tahoma"/>
            </a:endParaRPr>
          </a:p>
          <a:p>
            <a:pPr lvl="0" algn="ctr">
              <a:defRPr sz="1800"/>
            </a:pPr>
            <a:r>
              <a:rPr b="1" sz="2400">
                <a:latin typeface="Tahoma"/>
                <a:ea typeface="Tahoma"/>
                <a:cs typeface="Tahoma"/>
                <a:sym typeface="Tahoma"/>
              </a:rPr>
              <a:t>BUT</a:t>
            </a:r>
            <a:endParaRPr b="1" sz="2400">
              <a:latin typeface="Tahoma"/>
              <a:ea typeface="Tahoma"/>
              <a:cs typeface="Tahoma"/>
              <a:sym typeface="Tahoma"/>
            </a:endParaRPr>
          </a:p>
          <a:p>
            <a:pPr lvl="0" algn="ctr">
              <a:defRPr sz="1800"/>
            </a:pPr>
            <a:endParaRPr b="1" sz="2400">
              <a:latin typeface="Tahoma"/>
              <a:ea typeface="Tahoma"/>
              <a:cs typeface="Tahoma"/>
              <a:sym typeface="Tahoma"/>
            </a:endParaRPr>
          </a:p>
          <a:p>
            <a:pPr lvl="0" algn="ctr">
              <a:defRPr sz="1800"/>
            </a:pPr>
            <a:r>
              <a:rPr b="1" sz="2400">
                <a:latin typeface="Tahoma"/>
                <a:ea typeface="Tahoma"/>
                <a:cs typeface="Tahoma"/>
                <a:sym typeface="Tahoma"/>
              </a:rPr>
              <a:t>Practice with interest makes human perfect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image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77192" y="0"/>
            <a:ext cx="9437615" cy="6858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1" name="Group 121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119" name="Group 119"/>
            <p:cNvGrpSpPr/>
            <p:nvPr/>
          </p:nvGrpSpPr>
          <p:grpSpPr>
            <a:xfrm>
              <a:off x="0" y="0"/>
              <a:ext cx="5408851" cy="673200"/>
              <a:chOff x="0" y="0"/>
              <a:chExt cx="5408850" cy="673199"/>
            </a:xfrm>
          </p:grpSpPr>
          <p:pic>
            <p:nvPicPr>
              <p:cNvPr id="111" name="image1.jp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2514975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12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1593950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13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8895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14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15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585775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16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17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510645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18" name="image2.png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-1" y="244349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120" name="image2.png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600700" y="244349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122" name="Shape 122"/>
          <p:cNvSpPr/>
          <p:nvPr/>
        </p:nvSpPr>
        <p:spPr>
          <a:xfrm>
            <a:off x="4700576" y="4452439"/>
            <a:ext cx="6396301" cy="62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 algn="r">
              <a:lnSpc>
                <a:spcPct val="115000"/>
              </a:lnSpc>
              <a:spcBef>
                <a:spcPts val="800"/>
              </a:spcBef>
              <a:defRPr b="1" i="1" sz="3000">
                <a:solidFill>
                  <a:srgbClr val="535353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3000">
                <a:solidFill>
                  <a:srgbClr val="535353"/>
                </a:solidFill>
              </a:rPr>
              <a:t>Unlearn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image1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61659" y="1925256"/>
            <a:ext cx="4852683" cy="3609435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292100" dist="139700" dir="2700000">
              <a:srgbClr val="333333">
                <a:alpha val="64999"/>
              </a:srgbClr>
            </a:outerShdw>
          </a:effectLst>
        </p:spPr>
      </p:pic>
      <p:sp>
        <p:nvSpPr>
          <p:cNvPr id="125" name="Shape 125"/>
          <p:cNvSpPr/>
          <p:nvPr/>
        </p:nvSpPr>
        <p:spPr>
          <a:xfrm>
            <a:off x="3787368" y="1332177"/>
            <a:ext cx="1851222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marR="101600" indent="101600" algn="r">
              <a:lnSpc>
                <a:spcPct val="115000"/>
              </a:lnSpc>
              <a:spcBef>
                <a:spcPts val="800"/>
              </a:spcBef>
              <a:defRPr b="1" i="1" sz="3000">
                <a:solidFill>
                  <a:srgbClr val="535353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3000">
                <a:solidFill>
                  <a:srgbClr val="535353"/>
                </a:solidFill>
              </a:rPr>
              <a:t>Unlearn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13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5660" y="0"/>
            <a:ext cx="11660999" cy="6879988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Shape 128"/>
          <p:cNvSpPr/>
          <p:nvPr/>
        </p:nvSpPr>
        <p:spPr>
          <a:xfrm>
            <a:off x="-136478" y="4826000"/>
            <a:ext cx="12192001" cy="383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2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000"/>
              <a:t>hi</a:t>
            </a:r>
          </a:p>
        </p:txBody>
      </p:sp>
      <p:sp>
        <p:nvSpPr>
          <p:cNvPr id="129" name="Shape 129"/>
          <p:cNvSpPr/>
          <p:nvPr/>
        </p:nvSpPr>
        <p:spPr>
          <a:xfrm>
            <a:off x="15230" y="784446"/>
            <a:ext cx="6396301" cy="1240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/>
          <a:p>
            <a:pPr lvl="0" marR="101600" indent="101600" algn="r">
              <a:lnSpc>
                <a:spcPct val="115000"/>
              </a:lnSpc>
              <a:spcBef>
                <a:spcPts val="800"/>
              </a:spcBef>
              <a:defRPr sz="1800"/>
            </a:pPr>
            <a:r>
              <a:rPr b="1" i="1" sz="3000">
                <a:solidFill>
                  <a:srgbClr val="535353"/>
                </a:solidFill>
                <a:latin typeface="Georgia"/>
                <a:ea typeface="Georgia"/>
                <a:cs typeface="Georgia"/>
                <a:sym typeface="Georgia"/>
              </a:rPr>
              <a:t>Jealousy hurts </a:t>
            </a:r>
            <a:endParaRPr b="1" i="1" sz="3000">
              <a:solidFill>
                <a:srgbClr val="535353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lvl="0" marR="101600" indent="101600" algn="r">
              <a:lnSpc>
                <a:spcPct val="115000"/>
              </a:lnSpc>
              <a:spcBef>
                <a:spcPts val="800"/>
              </a:spcBef>
              <a:defRPr sz="1800"/>
            </a:pPr>
            <a:r>
              <a:rPr b="1" i="1" sz="3000">
                <a:solidFill>
                  <a:srgbClr val="535353"/>
                </a:solidFill>
                <a:latin typeface="Georgia"/>
                <a:ea typeface="Georgia"/>
                <a:cs typeface="Georgia"/>
                <a:sym typeface="Georgia"/>
              </a:rPr>
              <a:t>Unlearn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18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55440" y="942763"/>
            <a:ext cx="5708415" cy="4283347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hape 132"/>
          <p:cNvSpPr/>
          <p:nvPr/>
        </p:nvSpPr>
        <p:spPr>
          <a:xfrm>
            <a:off x="-13646" y="5508388"/>
            <a:ext cx="12192001" cy="434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b="1" sz="23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b="0" sz="1800"/>
            </a:pPr>
            <a:r>
              <a:rPr b="1" sz="2300"/>
              <a:t>Grouping and misuse of power</a:t>
            </a:r>
          </a:p>
        </p:txBody>
      </p:sp>
      <p:sp>
        <p:nvSpPr>
          <p:cNvPr id="133" name="Shape 133"/>
          <p:cNvSpPr/>
          <p:nvPr/>
        </p:nvSpPr>
        <p:spPr>
          <a:xfrm>
            <a:off x="3961545" y="1279924"/>
            <a:ext cx="1851222" cy="53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marR="101600" indent="101600" algn="r">
              <a:lnSpc>
                <a:spcPct val="115000"/>
              </a:lnSpc>
              <a:spcBef>
                <a:spcPts val="800"/>
              </a:spcBef>
              <a:defRPr b="1" i="1" sz="3000">
                <a:solidFill>
                  <a:srgbClr val="535353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 lvl="0">
              <a:defRPr b="0" i="0" sz="1800">
                <a:solidFill>
                  <a:srgbClr val="000000"/>
                </a:solidFill>
              </a:defRPr>
            </a:pPr>
            <a:r>
              <a:rPr b="1" i="1" sz="3000">
                <a:solidFill>
                  <a:srgbClr val="535353"/>
                </a:solidFill>
              </a:rPr>
              <a:t>Unlearn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roup 145"/>
          <p:cNvGrpSpPr/>
          <p:nvPr/>
        </p:nvGrpSpPr>
        <p:grpSpPr>
          <a:xfrm>
            <a:off x="3199250" y="533400"/>
            <a:ext cx="5762701" cy="673200"/>
            <a:chOff x="0" y="0"/>
            <a:chExt cx="5762700" cy="673199"/>
          </a:xfrm>
        </p:grpSpPr>
        <p:grpSp>
          <p:nvGrpSpPr>
            <p:cNvPr id="143" name="Group 143"/>
            <p:cNvGrpSpPr/>
            <p:nvPr/>
          </p:nvGrpSpPr>
          <p:grpSpPr>
            <a:xfrm>
              <a:off x="0" y="0"/>
              <a:ext cx="5408851" cy="673200"/>
              <a:chOff x="0" y="0"/>
              <a:chExt cx="5408850" cy="673199"/>
            </a:xfrm>
          </p:grpSpPr>
          <p:pic>
            <p:nvPicPr>
              <p:cNvPr id="135" name="image1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2514975" y="0"/>
                <a:ext cx="804901" cy="673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36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1593950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37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8895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38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4980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39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3585775" y="82500"/>
                <a:ext cx="607501" cy="5082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40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4402025" y="141299"/>
                <a:ext cx="467101" cy="3906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41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5106450" y="185699"/>
                <a:ext cx="302401" cy="2526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  <p:pic>
            <p:nvPicPr>
              <p:cNvPr id="142" name="image2.png"/>
              <p:cNvPicPr/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-1" y="244349"/>
                <a:ext cx="162002" cy="1353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>
                <a:outerShdw sx="100000" sy="100000" kx="0" ky="0" algn="b" rotWithShape="0" blurRad="292100" dist="139700" dir="2700000">
                  <a:srgbClr val="333333">
                    <a:alpha val="64709"/>
                  </a:srgbClr>
                </a:outerShdw>
              </a:effectLst>
            </p:spPr>
          </p:pic>
        </p:grpSp>
        <p:pic>
          <p:nvPicPr>
            <p:cNvPr id="144" name="image2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600700" y="244349"/>
              <a:ext cx="162001" cy="135301"/>
            </a:xfrm>
            <a:prstGeom prst="rect">
              <a:avLst/>
            </a:prstGeom>
            <a:ln w="12700" cap="flat">
              <a:noFill/>
              <a:miter lim="400000"/>
            </a:ln>
            <a:effectLst>
              <a:outerShdw sx="100000" sy="100000" kx="0" ky="0" algn="b" rotWithShape="0" blurRad="292100" dist="139700" dir="2700000">
                <a:srgbClr val="333333">
                  <a:alpha val="64709"/>
                </a:srgbClr>
              </a:outerShdw>
            </a:effectLst>
          </p:spPr>
        </p:pic>
      </p:grpSp>
      <p:sp>
        <p:nvSpPr>
          <p:cNvPr id="146" name="Shape 146"/>
          <p:cNvSpPr/>
          <p:nvPr/>
        </p:nvSpPr>
        <p:spPr>
          <a:xfrm>
            <a:off x="3352799" y="1813892"/>
            <a:ext cx="6396302" cy="1458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 algn="r">
              <a:lnSpc>
                <a:spcPct val="115000"/>
              </a:lnSpc>
              <a:spcBef>
                <a:spcPts val="800"/>
              </a:spcBef>
              <a:defRPr sz="36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sz="1800"/>
            </a:pPr>
            <a:r>
              <a:rPr sz="3600"/>
              <a:t>Learn to Say Sorry?</a:t>
            </a:r>
            <a:endParaRPr sz="3600"/>
          </a:p>
        </p:txBody>
      </p:sp>
      <p:sp>
        <p:nvSpPr>
          <p:cNvPr id="147" name="Shape 147"/>
          <p:cNvSpPr/>
          <p:nvPr/>
        </p:nvSpPr>
        <p:spPr>
          <a:xfrm>
            <a:off x="2576997" y="1832830"/>
            <a:ext cx="7228203" cy="44877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19200"/>
                </a:lnTo>
                <a:lnTo>
                  <a:pt x="9000" y="19200"/>
                </a:lnTo>
                <a:lnTo>
                  <a:pt x="6300" y="21600"/>
                </a:lnTo>
                <a:lnTo>
                  <a:pt x="3600" y="19200"/>
                </a:lnTo>
                <a:lnTo>
                  <a:pt x="0" y="19200"/>
                </a:lnTo>
                <a:lnTo>
                  <a:pt x="0" y="11200"/>
                </a:lnTo>
                <a:close/>
              </a:path>
            </a:pathLst>
          </a:custGeom>
          <a:ln w="28575">
            <a:solidFill>
              <a:srgbClr val="6FA8DC"/>
            </a:solidFill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pic>
        <p:nvPicPr>
          <p:cNvPr id="148" name="image4.png" descr="Image result for youtube play 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68700" y="3581400"/>
            <a:ext cx="1371600" cy="990600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4927600" y="3894004"/>
            <a:ext cx="4800600" cy="6130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>
              <a:lnSpc>
                <a:spcPct val="115000"/>
              </a:lnSpc>
              <a:spcBef>
                <a:spcPts val="800"/>
              </a:spcBef>
              <a:def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5" invalidUrl="" action="" tgtFrame="" tooltip="" history="1" highlightClick="0" endSnd="0"/>
              </a:defRPr>
            </a:lvl1pPr>
          </a:lstStyle>
          <a:p>
            <a:pPr lvl="0">
              <a:defRPr sz="1800" u="none">
                <a:solidFill>
                  <a:srgbClr val="000000"/>
                </a:solidFill>
                <a:uFillTx/>
              </a:defRPr>
            </a:pPr>
            <a:r>
              <a:rPr sz="1400"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5" invalidUrl="" action="" tgtFrame="" tooltip="" history="1" highlightClick="0" endSnd="0"/>
              </a:rPr>
              <a:t>https://www.facebook.com/ambarin.behbahani/videos/10212501754812066/</a:t>
            </a:r>
          </a:p>
        </p:txBody>
      </p:sp>
      <p:sp>
        <p:nvSpPr>
          <p:cNvPr id="150" name="Shape 150"/>
          <p:cNvSpPr/>
          <p:nvPr/>
        </p:nvSpPr>
        <p:spPr>
          <a:xfrm>
            <a:off x="4889500" y="3467750"/>
            <a:ext cx="2590800" cy="551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 anchor="ctr">
            <a:spAutoFit/>
          </a:bodyPr>
          <a:lstStyle>
            <a:lvl1pPr marR="101600" indent="101600">
              <a:lnSpc>
                <a:spcPct val="115000"/>
              </a:lnSpc>
              <a:spcBef>
                <a:spcPts val="800"/>
              </a:spcBef>
              <a:defRPr b="1" sz="24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>
              <a:defRPr b="0" sz="1800"/>
            </a:pPr>
            <a:r>
              <a:rPr b="1" sz="2400"/>
              <a:t>Play the video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