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281" r:id="rId6"/>
    <p:sldId id="280" r:id="rId7"/>
    <p:sldId id="283" r:id="rId8"/>
    <p:sldId id="282" r:id="rId9"/>
    <p:sldId id="258" r:id="rId10"/>
    <p:sldId id="259" r:id="rId11"/>
    <p:sldId id="286" r:id="rId12"/>
    <p:sldId id="270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78"/>
    <a:srgbClr val="125085"/>
    <a:srgbClr val="006FC9"/>
    <a:srgbClr val="008EDC"/>
    <a:srgbClr val="D30F64"/>
    <a:srgbClr val="EEB902"/>
    <a:srgbClr val="FFFFFF"/>
    <a:srgbClr val="003686"/>
    <a:srgbClr val="002060"/>
    <a:srgbClr val="174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0" d="100"/>
          <a:sy n="80" d="100"/>
        </p:scale>
        <p:origin x="58" y="2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27969-B917-4942-BF4E-42C857A8A22F}" type="doc">
      <dgm:prSet loTypeId="urn:microsoft.com/office/officeart/2005/8/layout/cycle8" loCatId="cycle" qsTypeId="urn:microsoft.com/office/officeart/2005/8/quickstyle/simple5" qsCatId="simple" csTypeId="urn:microsoft.com/office/officeart/2005/8/colors/accent1_3" csCatId="accent1" phldr="1"/>
      <dgm:spPr/>
    </dgm:pt>
    <dgm:pt modelId="{8E3B6E89-9D63-4458-AD6C-4B420AA1A101}">
      <dgm:prSet phldrT="[Text]"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Teach in Vacation</a:t>
          </a:r>
          <a:endParaRPr lang="en-US" dirty="0"/>
        </a:p>
      </dgm:t>
    </dgm:pt>
    <dgm:pt modelId="{69A4422C-9B5E-449D-90D3-2988F3E944E2}" type="parTrans" cxnId="{99A306D9-8907-49FE-A19B-E91441E500AD}">
      <dgm:prSet/>
      <dgm:spPr/>
      <dgm:t>
        <a:bodyPr/>
        <a:lstStyle/>
        <a:p>
          <a:endParaRPr lang="en-US"/>
        </a:p>
      </dgm:t>
    </dgm:pt>
    <dgm:pt modelId="{93A2D441-5545-4205-9688-60831FD07101}" type="sibTrans" cxnId="{99A306D9-8907-49FE-A19B-E91441E500AD}">
      <dgm:prSet/>
      <dgm:spPr/>
      <dgm:t>
        <a:bodyPr/>
        <a:lstStyle/>
        <a:p>
          <a:endParaRPr lang="en-US"/>
        </a:p>
      </dgm:t>
    </dgm:pt>
    <dgm:pt modelId="{8D42DAD5-317D-4BA3-82D2-DACA89F72D45}">
      <dgm:prSet phldrT="[Text]"/>
      <dgm:spPr/>
      <dgm:t>
        <a:bodyPr/>
        <a:lstStyle/>
        <a:p>
          <a:r>
            <a:rPr lang="en-US" smtClean="0">
              <a:latin typeface="Impact" panose="020B0806030902050204" pitchFamily="34" charset="0"/>
            </a:rPr>
            <a:t>Promote your family</a:t>
          </a:r>
          <a:endParaRPr lang="en-US"/>
        </a:p>
      </dgm:t>
    </dgm:pt>
    <dgm:pt modelId="{C0A382DE-3177-472F-B8D9-515404C7FB68}" type="parTrans" cxnId="{96B3D441-E364-44F2-8C55-C27DB4DC1B40}">
      <dgm:prSet/>
      <dgm:spPr/>
      <dgm:t>
        <a:bodyPr/>
        <a:lstStyle/>
        <a:p>
          <a:endParaRPr lang="en-US"/>
        </a:p>
      </dgm:t>
    </dgm:pt>
    <dgm:pt modelId="{3723F55B-9055-426B-B426-AC8D9560F38F}" type="sibTrans" cxnId="{96B3D441-E364-44F2-8C55-C27DB4DC1B40}">
      <dgm:prSet/>
      <dgm:spPr/>
      <dgm:t>
        <a:bodyPr/>
        <a:lstStyle/>
        <a:p>
          <a:endParaRPr lang="en-US"/>
        </a:p>
      </dgm:t>
    </dgm:pt>
    <dgm:pt modelId="{7298103A-3A95-44A2-8DC2-553D541BF3E9}">
      <dgm:prSet phldrT="[Text]"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Create Good Will</a:t>
          </a:r>
          <a:endParaRPr lang="en-US" dirty="0"/>
        </a:p>
      </dgm:t>
    </dgm:pt>
    <dgm:pt modelId="{BDB33774-756A-4785-A26C-05229BB0B17D}" type="parTrans" cxnId="{9322544F-3B7E-4CBE-8EF4-66CAE5F55FB0}">
      <dgm:prSet/>
      <dgm:spPr/>
      <dgm:t>
        <a:bodyPr/>
        <a:lstStyle/>
        <a:p>
          <a:endParaRPr lang="en-US"/>
        </a:p>
      </dgm:t>
    </dgm:pt>
    <dgm:pt modelId="{B4403103-8754-4815-909A-A83C1110DF36}" type="sibTrans" cxnId="{9322544F-3B7E-4CBE-8EF4-66CAE5F55FB0}">
      <dgm:prSet/>
      <dgm:spPr/>
      <dgm:t>
        <a:bodyPr/>
        <a:lstStyle/>
        <a:p>
          <a:endParaRPr lang="en-US"/>
        </a:p>
      </dgm:t>
    </dgm:pt>
    <dgm:pt modelId="{5B1B6EBF-BF14-4AA1-A3C3-3E0849F5FA65}">
      <dgm:prSet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Research Scope</a:t>
          </a:r>
          <a:endParaRPr lang="en-US" dirty="0"/>
        </a:p>
      </dgm:t>
    </dgm:pt>
    <dgm:pt modelId="{0C9DC55C-2E3B-4B1D-A438-BDF71B898B2E}" type="parTrans" cxnId="{CA7252A3-6D57-449D-A5AE-12E1DEC35C83}">
      <dgm:prSet/>
      <dgm:spPr/>
      <dgm:t>
        <a:bodyPr/>
        <a:lstStyle/>
        <a:p>
          <a:endParaRPr lang="en-US"/>
        </a:p>
      </dgm:t>
    </dgm:pt>
    <dgm:pt modelId="{88F45C42-EA24-4B4F-817B-ABE81E9774E8}" type="sibTrans" cxnId="{CA7252A3-6D57-449D-A5AE-12E1DEC35C83}">
      <dgm:prSet/>
      <dgm:spPr/>
      <dgm:t>
        <a:bodyPr/>
        <a:lstStyle/>
        <a:p>
          <a:endParaRPr lang="en-US"/>
        </a:p>
      </dgm:t>
    </dgm:pt>
    <dgm:pt modelId="{7EACAE3A-5D19-4E2A-A8A5-307C2EB8C7D6}">
      <dgm:prSet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Serve in Vacation</a:t>
          </a:r>
          <a:endParaRPr lang="en-US" dirty="0"/>
        </a:p>
      </dgm:t>
    </dgm:pt>
    <dgm:pt modelId="{F665B180-3917-4C13-A251-FFDC7FAAC1F4}" type="parTrans" cxnId="{A09C3226-93D3-411D-904C-B48ECB334A15}">
      <dgm:prSet/>
      <dgm:spPr/>
      <dgm:t>
        <a:bodyPr/>
        <a:lstStyle/>
        <a:p>
          <a:endParaRPr lang="en-US"/>
        </a:p>
      </dgm:t>
    </dgm:pt>
    <dgm:pt modelId="{4DA012EE-27C5-4F8F-84D0-F16E081567B3}" type="sibTrans" cxnId="{A09C3226-93D3-411D-904C-B48ECB334A15}">
      <dgm:prSet/>
      <dgm:spPr/>
      <dgm:t>
        <a:bodyPr/>
        <a:lstStyle/>
        <a:p>
          <a:endParaRPr lang="en-US"/>
        </a:p>
      </dgm:t>
    </dgm:pt>
    <dgm:pt modelId="{91D053A5-2FC3-43F1-8F28-530FFB8A9B6E}">
      <dgm:prSet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Bringing FDI Scope</a:t>
          </a:r>
          <a:endParaRPr lang="en-US" dirty="0"/>
        </a:p>
      </dgm:t>
    </dgm:pt>
    <dgm:pt modelId="{7E18E202-EAD8-415C-93E0-F60E8BFCF783}" type="parTrans" cxnId="{2C4BA2B3-B9F2-4623-92C4-C3F190A2040B}">
      <dgm:prSet/>
      <dgm:spPr/>
      <dgm:t>
        <a:bodyPr/>
        <a:lstStyle/>
        <a:p>
          <a:endParaRPr lang="en-US"/>
        </a:p>
      </dgm:t>
    </dgm:pt>
    <dgm:pt modelId="{C22ACDCA-D2D9-44E9-B59D-329F385BBB56}" type="sibTrans" cxnId="{2C4BA2B3-B9F2-4623-92C4-C3F190A2040B}">
      <dgm:prSet/>
      <dgm:spPr/>
      <dgm:t>
        <a:bodyPr/>
        <a:lstStyle/>
        <a:p>
          <a:endParaRPr lang="en-US"/>
        </a:p>
      </dgm:t>
    </dgm:pt>
    <dgm:pt modelId="{8FE629CC-2AB0-49CB-BFC1-986F71D801F1}">
      <dgm:prSet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Initiate your own plan </a:t>
          </a:r>
          <a:endParaRPr lang="en-US" dirty="0"/>
        </a:p>
      </dgm:t>
    </dgm:pt>
    <dgm:pt modelId="{1DF1438D-A856-46C4-8071-6C075AE55AF5}" type="parTrans" cxnId="{A609FED4-BEF7-461F-98B2-C4D5AFC974F0}">
      <dgm:prSet/>
      <dgm:spPr/>
      <dgm:t>
        <a:bodyPr/>
        <a:lstStyle/>
        <a:p>
          <a:endParaRPr lang="en-US"/>
        </a:p>
      </dgm:t>
    </dgm:pt>
    <dgm:pt modelId="{D3A781E8-989C-4F6B-A678-8642633C6C65}" type="sibTrans" cxnId="{A609FED4-BEF7-461F-98B2-C4D5AFC974F0}">
      <dgm:prSet/>
      <dgm:spPr/>
      <dgm:t>
        <a:bodyPr/>
        <a:lstStyle/>
        <a:p>
          <a:endParaRPr lang="en-US"/>
        </a:p>
      </dgm:t>
    </dgm:pt>
    <dgm:pt modelId="{FCA80EB2-9453-457F-ACCD-5F0C32850099}" type="pres">
      <dgm:prSet presAssocID="{91327969-B917-4942-BF4E-42C857A8A22F}" presName="compositeShape" presStyleCnt="0">
        <dgm:presLayoutVars>
          <dgm:chMax val="7"/>
          <dgm:dir/>
          <dgm:resizeHandles val="exact"/>
        </dgm:presLayoutVars>
      </dgm:prSet>
      <dgm:spPr/>
    </dgm:pt>
    <dgm:pt modelId="{72C91A45-5BE3-42A0-8A4F-6AA4DECD94AA}" type="pres">
      <dgm:prSet presAssocID="{91327969-B917-4942-BF4E-42C857A8A22F}" presName="wedge1" presStyleLbl="node1" presStyleIdx="0" presStyleCnt="7"/>
      <dgm:spPr/>
      <dgm:t>
        <a:bodyPr/>
        <a:lstStyle/>
        <a:p>
          <a:endParaRPr lang="en-US"/>
        </a:p>
      </dgm:t>
    </dgm:pt>
    <dgm:pt modelId="{521EE3CB-F3F3-429B-B3F7-0E05967EC069}" type="pres">
      <dgm:prSet presAssocID="{91327969-B917-4942-BF4E-42C857A8A22F}" presName="dummy1a" presStyleCnt="0"/>
      <dgm:spPr/>
    </dgm:pt>
    <dgm:pt modelId="{CFB8B348-F1FE-4401-9A26-72737D442335}" type="pres">
      <dgm:prSet presAssocID="{91327969-B917-4942-BF4E-42C857A8A22F}" presName="dummy1b" presStyleCnt="0"/>
      <dgm:spPr/>
    </dgm:pt>
    <dgm:pt modelId="{3D9D159F-4BF4-4E82-B7E3-BFE9A36E1B4E}" type="pres">
      <dgm:prSet presAssocID="{91327969-B917-4942-BF4E-42C857A8A22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CD3D-910D-487B-920F-0E55A4FC3EC9}" type="pres">
      <dgm:prSet presAssocID="{91327969-B917-4942-BF4E-42C857A8A22F}" presName="wedge2" presStyleLbl="node1" presStyleIdx="1" presStyleCnt="7"/>
      <dgm:spPr/>
      <dgm:t>
        <a:bodyPr/>
        <a:lstStyle/>
        <a:p>
          <a:endParaRPr lang="en-US"/>
        </a:p>
      </dgm:t>
    </dgm:pt>
    <dgm:pt modelId="{C67230F9-D5C2-421B-809E-1702DE60E9D5}" type="pres">
      <dgm:prSet presAssocID="{91327969-B917-4942-BF4E-42C857A8A22F}" presName="dummy2a" presStyleCnt="0"/>
      <dgm:spPr/>
    </dgm:pt>
    <dgm:pt modelId="{736E1D14-D8BD-4126-A12B-7D3B6AF1A5CF}" type="pres">
      <dgm:prSet presAssocID="{91327969-B917-4942-BF4E-42C857A8A22F}" presName="dummy2b" presStyleCnt="0"/>
      <dgm:spPr/>
    </dgm:pt>
    <dgm:pt modelId="{1EE3E345-F859-4D19-93D2-DBC60FA8BC19}" type="pres">
      <dgm:prSet presAssocID="{91327969-B917-4942-BF4E-42C857A8A22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5741B-0685-469E-8063-A9B901FAFEC0}" type="pres">
      <dgm:prSet presAssocID="{91327969-B917-4942-BF4E-42C857A8A22F}" presName="wedge3" presStyleLbl="node1" presStyleIdx="2" presStyleCnt="7"/>
      <dgm:spPr/>
      <dgm:t>
        <a:bodyPr/>
        <a:lstStyle/>
        <a:p>
          <a:endParaRPr lang="en-US"/>
        </a:p>
      </dgm:t>
    </dgm:pt>
    <dgm:pt modelId="{7A466701-147B-4DCC-BCFF-B3AD7D865C19}" type="pres">
      <dgm:prSet presAssocID="{91327969-B917-4942-BF4E-42C857A8A22F}" presName="dummy3a" presStyleCnt="0"/>
      <dgm:spPr/>
    </dgm:pt>
    <dgm:pt modelId="{80F48C9B-8A6B-4747-84B8-1A60FE1A055A}" type="pres">
      <dgm:prSet presAssocID="{91327969-B917-4942-BF4E-42C857A8A22F}" presName="dummy3b" presStyleCnt="0"/>
      <dgm:spPr/>
    </dgm:pt>
    <dgm:pt modelId="{E0495CD4-1BE9-4AE9-9096-AC0920F679B5}" type="pres">
      <dgm:prSet presAssocID="{91327969-B917-4942-BF4E-42C857A8A22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78F75-D8BD-494E-9395-8F538D0D3B51}" type="pres">
      <dgm:prSet presAssocID="{91327969-B917-4942-BF4E-42C857A8A22F}" presName="wedge4" presStyleLbl="node1" presStyleIdx="3" presStyleCnt="7"/>
      <dgm:spPr/>
      <dgm:t>
        <a:bodyPr/>
        <a:lstStyle/>
        <a:p>
          <a:endParaRPr lang="en-US"/>
        </a:p>
      </dgm:t>
    </dgm:pt>
    <dgm:pt modelId="{4FA049AE-4A5A-4E9B-BCF6-C9E7B0D65D20}" type="pres">
      <dgm:prSet presAssocID="{91327969-B917-4942-BF4E-42C857A8A22F}" presName="dummy4a" presStyleCnt="0"/>
      <dgm:spPr/>
    </dgm:pt>
    <dgm:pt modelId="{81CC63F2-B503-4222-ADD5-F9DCDF708DC3}" type="pres">
      <dgm:prSet presAssocID="{91327969-B917-4942-BF4E-42C857A8A22F}" presName="dummy4b" presStyleCnt="0"/>
      <dgm:spPr/>
    </dgm:pt>
    <dgm:pt modelId="{B0C06955-634C-4C5E-A928-DF7A093B79F7}" type="pres">
      <dgm:prSet presAssocID="{91327969-B917-4942-BF4E-42C857A8A22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800F7-3617-4E74-B860-D1930C8B54E4}" type="pres">
      <dgm:prSet presAssocID="{91327969-B917-4942-BF4E-42C857A8A22F}" presName="wedge5" presStyleLbl="node1" presStyleIdx="4" presStyleCnt="7"/>
      <dgm:spPr/>
      <dgm:t>
        <a:bodyPr/>
        <a:lstStyle/>
        <a:p>
          <a:endParaRPr lang="en-US"/>
        </a:p>
      </dgm:t>
    </dgm:pt>
    <dgm:pt modelId="{205964F2-4B85-4A75-A676-20C26766BE90}" type="pres">
      <dgm:prSet presAssocID="{91327969-B917-4942-BF4E-42C857A8A22F}" presName="dummy5a" presStyleCnt="0"/>
      <dgm:spPr/>
    </dgm:pt>
    <dgm:pt modelId="{CBFBED87-12F3-4790-B53A-8294C99E2C97}" type="pres">
      <dgm:prSet presAssocID="{91327969-B917-4942-BF4E-42C857A8A22F}" presName="dummy5b" presStyleCnt="0"/>
      <dgm:spPr/>
    </dgm:pt>
    <dgm:pt modelId="{35C677F4-1863-4F66-93EA-8B01D5F30474}" type="pres">
      <dgm:prSet presAssocID="{91327969-B917-4942-BF4E-42C857A8A22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8771-3601-4786-8F14-88F5DB3FAB36}" type="pres">
      <dgm:prSet presAssocID="{91327969-B917-4942-BF4E-42C857A8A22F}" presName="wedge6" presStyleLbl="node1" presStyleIdx="5" presStyleCnt="7"/>
      <dgm:spPr/>
      <dgm:t>
        <a:bodyPr/>
        <a:lstStyle/>
        <a:p>
          <a:endParaRPr lang="en-US"/>
        </a:p>
      </dgm:t>
    </dgm:pt>
    <dgm:pt modelId="{1F148AC5-7C6C-4E15-930A-7320C4434327}" type="pres">
      <dgm:prSet presAssocID="{91327969-B917-4942-BF4E-42C857A8A22F}" presName="dummy6a" presStyleCnt="0"/>
      <dgm:spPr/>
    </dgm:pt>
    <dgm:pt modelId="{136056C0-F3BF-40CF-BADD-E3372E53C305}" type="pres">
      <dgm:prSet presAssocID="{91327969-B917-4942-BF4E-42C857A8A22F}" presName="dummy6b" presStyleCnt="0"/>
      <dgm:spPr/>
    </dgm:pt>
    <dgm:pt modelId="{8DF98F53-B741-4218-8124-EA93F4CAE309}" type="pres">
      <dgm:prSet presAssocID="{91327969-B917-4942-BF4E-42C857A8A22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DAB89-3C82-4B03-A423-4BEA52CA302E}" type="pres">
      <dgm:prSet presAssocID="{91327969-B917-4942-BF4E-42C857A8A22F}" presName="wedge7" presStyleLbl="node1" presStyleIdx="6" presStyleCnt="7"/>
      <dgm:spPr/>
      <dgm:t>
        <a:bodyPr/>
        <a:lstStyle/>
        <a:p>
          <a:endParaRPr lang="en-US"/>
        </a:p>
      </dgm:t>
    </dgm:pt>
    <dgm:pt modelId="{76F4C885-C8B4-4F64-B80D-EF8BCD2D706D}" type="pres">
      <dgm:prSet presAssocID="{91327969-B917-4942-BF4E-42C857A8A22F}" presName="dummy7a" presStyleCnt="0"/>
      <dgm:spPr/>
    </dgm:pt>
    <dgm:pt modelId="{3E59FDB4-E19C-4761-BBAC-2FE600613922}" type="pres">
      <dgm:prSet presAssocID="{91327969-B917-4942-BF4E-42C857A8A22F}" presName="dummy7b" presStyleCnt="0"/>
      <dgm:spPr/>
    </dgm:pt>
    <dgm:pt modelId="{12B8B0E1-65DA-4F29-A695-E2B72CFEB30E}" type="pres">
      <dgm:prSet presAssocID="{91327969-B917-4942-BF4E-42C857A8A22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C2E8-5FE9-48E3-9EDA-0DDBA14675F1}" type="pres">
      <dgm:prSet presAssocID="{93A2D441-5545-4205-9688-60831FD07101}" presName="arrowWedge1" presStyleLbl="fgSibTrans2D1" presStyleIdx="0" presStyleCnt="7"/>
      <dgm:spPr/>
    </dgm:pt>
    <dgm:pt modelId="{FD2003A3-59AC-45AE-BDB6-1A5461C4273F}" type="pres">
      <dgm:prSet presAssocID="{4DA012EE-27C5-4F8F-84D0-F16E081567B3}" presName="arrowWedge2" presStyleLbl="fgSibTrans2D1" presStyleIdx="1" presStyleCnt="7"/>
      <dgm:spPr/>
    </dgm:pt>
    <dgm:pt modelId="{F9FB91CD-CAC6-4DCE-A09E-6CF0E29029D1}" type="pres">
      <dgm:prSet presAssocID="{D3A781E8-989C-4F6B-A678-8642633C6C65}" presName="arrowWedge3" presStyleLbl="fgSibTrans2D1" presStyleIdx="2" presStyleCnt="7"/>
      <dgm:spPr/>
    </dgm:pt>
    <dgm:pt modelId="{B7D69B9B-1435-4DF7-89E9-6341DC06C9FA}" type="pres">
      <dgm:prSet presAssocID="{C22ACDCA-D2D9-44E9-B59D-329F385BBB56}" presName="arrowWedge4" presStyleLbl="fgSibTrans2D1" presStyleIdx="3" presStyleCnt="7"/>
      <dgm:spPr/>
    </dgm:pt>
    <dgm:pt modelId="{78E17D5F-3A11-40AF-8A83-F206044A0CA0}" type="pres">
      <dgm:prSet presAssocID="{88F45C42-EA24-4B4F-817B-ABE81E9774E8}" presName="arrowWedge5" presStyleLbl="fgSibTrans2D1" presStyleIdx="4" presStyleCnt="7"/>
      <dgm:spPr/>
    </dgm:pt>
    <dgm:pt modelId="{15138C51-3EC2-44CE-9DDD-517E17C99B4F}" type="pres">
      <dgm:prSet presAssocID="{3723F55B-9055-426B-B426-AC8D9560F38F}" presName="arrowWedge6" presStyleLbl="fgSibTrans2D1" presStyleIdx="5" presStyleCnt="7"/>
      <dgm:spPr/>
    </dgm:pt>
    <dgm:pt modelId="{8FA8679E-3544-49A8-B965-3D812D4E3E73}" type="pres">
      <dgm:prSet presAssocID="{B4403103-8754-4815-909A-A83C1110DF36}" presName="arrowWedge7" presStyleLbl="fgSibTrans2D1" presStyleIdx="6" presStyleCnt="7"/>
      <dgm:spPr/>
    </dgm:pt>
  </dgm:ptLst>
  <dgm:cxnLst>
    <dgm:cxn modelId="{E5A7F37C-869F-4B46-8D2E-78051F6B6D1C}" type="presOf" srcId="{7298103A-3A95-44A2-8DC2-553D541BF3E9}" destId="{097DAB89-3C82-4B03-A423-4BEA52CA302E}" srcOrd="0" destOrd="0" presId="urn:microsoft.com/office/officeart/2005/8/layout/cycle8"/>
    <dgm:cxn modelId="{06E0769D-D52F-4B40-9017-93050DDDC4E8}" type="presOf" srcId="{8E3B6E89-9D63-4458-AD6C-4B420AA1A101}" destId="{72C91A45-5BE3-42A0-8A4F-6AA4DECD94AA}" srcOrd="0" destOrd="0" presId="urn:microsoft.com/office/officeart/2005/8/layout/cycle8"/>
    <dgm:cxn modelId="{A09C3226-93D3-411D-904C-B48ECB334A15}" srcId="{91327969-B917-4942-BF4E-42C857A8A22F}" destId="{7EACAE3A-5D19-4E2A-A8A5-307C2EB8C7D6}" srcOrd="1" destOrd="0" parTransId="{F665B180-3917-4C13-A251-FFDC7FAAC1F4}" sibTransId="{4DA012EE-27C5-4F8F-84D0-F16E081567B3}"/>
    <dgm:cxn modelId="{355E7099-321B-47D8-86CB-021806A1271E}" type="presOf" srcId="{8FE629CC-2AB0-49CB-BFC1-986F71D801F1}" destId="{E0495CD4-1BE9-4AE9-9096-AC0920F679B5}" srcOrd="1" destOrd="0" presId="urn:microsoft.com/office/officeart/2005/8/layout/cycle8"/>
    <dgm:cxn modelId="{356DF004-F90F-439E-84C0-3CE3BB6E1AF3}" type="presOf" srcId="{8FE629CC-2AB0-49CB-BFC1-986F71D801F1}" destId="{9AA5741B-0685-469E-8063-A9B901FAFEC0}" srcOrd="0" destOrd="0" presId="urn:microsoft.com/office/officeart/2005/8/layout/cycle8"/>
    <dgm:cxn modelId="{2CFBC94C-6D5D-42E8-AE96-906EB6604BDE}" type="presOf" srcId="{91D053A5-2FC3-43F1-8F28-530FFB8A9B6E}" destId="{4F878F75-D8BD-494E-9395-8F538D0D3B51}" srcOrd="0" destOrd="0" presId="urn:microsoft.com/office/officeart/2005/8/layout/cycle8"/>
    <dgm:cxn modelId="{8D648AA9-DCB4-4BD4-8BF1-0E33F9122B1A}" type="presOf" srcId="{91327969-B917-4942-BF4E-42C857A8A22F}" destId="{FCA80EB2-9453-457F-ACCD-5F0C32850099}" srcOrd="0" destOrd="0" presId="urn:microsoft.com/office/officeart/2005/8/layout/cycle8"/>
    <dgm:cxn modelId="{96B3D441-E364-44F2-8C55-C27DB4DC1B40}" srcId="{91327969-B917-4942-BF4E-42C857A8A22F}" destId="{8D42DAD5-317D-4BA3-82D2-DACA89F72D45}" srcOrd="5" destOrd="0" parTransId="{C0A382DE-3177-472F-B8D9-515404C7FB68}" sibTransId="{3723F55B-9055-426B-B426-AC8D9560F38F}"/>
    <dgm:cxn modelId="{56E4FF53-8679-4538-8447-955B7696207E}" type="presOf" srcId="{5B1B6EBF-BF14-4AA1-A3C3-3E0849F5FA65}" destId="{35C677F4-1863-4F66-93EA-8B01D5F30474}" srcOrd="1" destOrd="0" presId="urn:microsoft.com/office/officeart/2005/8/layout/cycle8"/>
    <dgm:cxn modelId="{9322544F-3B7E-4CBE-8EF4-66CAE5F55FB0}" srcId="{91327969-B917-4942-BF4E-42C857A8A22F}" destId="{7298103A-3A95-44A2-8DC2-553D541BF3E9}" srcOrd="6" destOrd="0" parTransId="{BDB33774-756A-4785-A26C-05229BB0B17D}" sibTransId="{B4403103-8754-4815-909A-A83C1110DF36}"/>
    <dgm:cxn modelId="{F1BB251B-A71B-47D5-A981-4AADE23CC25B}" type="presOf" srcId="{91D053A5-2FC3-43F1-8F28-530FFB8A9B6E}" destId="{B0C06955-634C-4C5E-A928-DF7A093B79F7}" srcOrd="1" destOrd="0" presId="urn:microsoft.com/office/officeart/2005/8/layout/cycle8"/>
    <dgm:cxn modelId="{99A306D9-8907-49FE-A19B-E91441E500AD}" srcId="{91327969-B917-4942-BF4E-42C857A8A22F}" destId="{8E3B6E89-9D63-4458-AD6C-4B420AA1A101}" srcOrd="0" destOrd="0" parTransId="{69A4422C-9B5E-449D-90D3-2988F3E944E2}" sibTransId="{93A2D441-5545-4205-9688-60831FD07101}"/>
    <dgm:cxn modelId="{188419E7-A185-4A73-A214-8A13445F77D8}" type="presOf" srcId="{7EACAE3A-5D19-4E2A-A8A5-307C2EB8C7D6}" destId="{1EE3E345-F859-4D19-93D2-DBC60FA8BC19}" srcOrd="1" destOrd="0" presId="urn:microsoft.com/office/officeart/2005/8/layout/cycle8"/>
    <dgm:cxn modelId="{00AA2E2A-45F0-40F7-8724-2F1391EA62E4}" type="presOf" srcId="{7298103A-3A95-44A2-8DC2-553D541BF3E9}" destId="{12B8B0E1-65DA-4F29-A695-E2B72CFEB30E}" srcOrd="1" destOrd="0" presId="urn:microsoft.com/office/officeart/2005/8/layout/cycle8"/>
    <dgm:cxn modelId="{2C4BA2B3-B9F2-4623-92C4-C3F190A2040B}" srcId="{91327969-B917-4942-BF4E-42C857A8A22F}" destId="{91D053A5-2FC3-43F1-8F28-530FFB8A9B6E}" srcOrd="3" destOrd="0" parTransId="{7E18E202-EAD8-415C-93E0-F60E8BFCF783}" sibTransId="{C22ACDCA-D2D9-44E9-B59D-329F385BBB56}"/>
    <dgm:cxn modelId="{FD5EBDBC-E3B4-4976-B853-304149FC8EBB}" type="presOf" srcId="{8D42DAD5-317D-4BA3-82D2-DACA89F72D45}" destId="{8DF98F53-B741-4218-8124-EA93F4CAE309}" srcOrd="1" destOrd="0" presId="urn:microsoft.com/office/officeart/2005/8/layout/cycle8"/>
    <dgm:cxn modelId="{CA7252A3-6D57-449D-A5AE-12E1DEC35C83}" srcId="{91327969-B917-4942-BF4E-42C857A8A22F}" destId="{5B1B6EBF-BF14-4AA1-A3C3-3E0849F5FA65}" srcOrd="4" destOrd="0" parTransId="{0C9DC55C-2E3B-4B1D-A438-BDF71B898B2E}" sibTransId="{88F45C42-EA24-4B4F-817B-ABE81E9774E8}"/>
    <dgm:cxn modelId="{B98CC873-42DA-4034-AA97-0D0A7CA980A1}" type="presOf" srcId="{7EACAE3A-5D19-4E2A-A8A5-307C2EB8C7D6}" destId="{D51ECD3D-910D-487B-920F-0E55A4FC3EC9}" srcOrd="0" destOrd="0" presId="urn:microsoft.com/office/officeart/2005/8/layout/cycle8"/>
    <dgm:cxn modelId="{F2B2C9CA-6952-44E7-BE56-10EA27674D13}" type="presOf" srcId="{8D42DAD5-317D-4BA3-82D2-DACA89F72D45}" destId="{AB128771-3601-4786-8F14-88F5DB3FAB36}" srcOrd="0" destOrd="0" presId="urn:microsoft.com/office/officeart/2005/8/layout/cycle8"/>
    <dgm:cxn modelId="{A609FED4-BEF7-461F-98B2-C4D5AFC974F0}" srcId="{91327969-B917-4942-BF4E-42C857A8A22F}" destId="{8FE629CC-2AB0-49CB-BFC1-986F71D801F1}" srcOrd="2" destOrd="0" parTransId="{1DF1438D-A856-46C4-8071-6C075AE55AF5}" sibTransId="{D3A781E8-989C-4F6B-A678-8642633C6C65}"/>
    <dgm:cxn modelId="{16EC4C3F-64EF-4382-AA1C-145B4BAE0E08}" type="presOf" srcId="{8E3B6E89-9D63-4458-AD6C-4B420AA1A101}" destId="{3D9D159F-4BF4-4E82-B7E3-BFE9A36E1B4E}" srcOrd="1" destOrd="0" presId="urn:microsoft.com/office/officeart/2005/8/layout/cycle8"/>
    <dgm:cxn modelId="{1143CA88-617B-45EB-BB58-651A8EDF5693}" type="presOf" srcId="{5B1B6EBF-BF14-4AA1-A3C3-3E0849F5FA65}" destId="{8C6800F7-3617-4E74-B860-D1930C8B54E4}" srcOrd="0" destOrd="0" presId="urn:microsoft.com/office/officeart/2005/8/layout/cycle8"/>
    <dgm:cxn modelId="{F62BD739-97AD-4EFE-B707-D46653DCAFE1}" type="presParOf" srcId="{FCA80EB2-9453-457F-ACCD-5F0C32850099}" destId="{72C91A45-5BE3-42A0-8A4F-6AA4DECD94AA}" srcOrd="0" destOrd="0" presId="urn:microsoft.com/office/officeart/2005/8/layout/cycle8"/>
    <dgm:cxn modelId="{27D33845-73A5-4FA7-88C0-5C2103B358AB}" type="presParOf" srcId="{FCA80EB2-9453-457F-ACCD-5F0C32850099}" destId="{521EE3CB-F3F3-429B-B3F7-0E05967EC069}" srcOrd="1" destOrd="0" presId="urn:microsoft.com/office/officeart/2005/8/layout/cycle8"/>
    <dgm:cxn modelId="{9A836AD3-D3D9-4424-9044-7F0B9B265038}" type="presParOf" srcId="{FCA80EB2-9453-457F-ACCD-5F0C32850099}" destId="{CFB8B348-F1FE-4401-9A26-72737D442335}" srcOrd="2" destOrd="0" presId="urn:microsoft.com/office/officeart/2005/8/layout/cycle8"/>
    <dgm:cxn modelId="{B1EA579C-D6DD-42AC-8D2E-3457EE59AE99}" type="presParOf" srcId="{FCA80EB2-9453-457F-ACCD-5F0C32850099}" destId="{3D9D159F-4BF4-4E82-B7E3-BFE9A36E1B4E}" srcOrd="3" destOrd="0" presId="urn:microsoft.com/office/officeart/2005/8/layout/cycle8"/>
    <dgm:cxn modelId="{9A7CB247-5268-4B72-9342-9C999749E7A9}" type="presParOf" srcId="{FCA80EB2-9453-457F-ACCD-5F0C32850099}" destId="{D51ECD3D-910D-487B-920F-0E55A4FC3EC9}" srcOrd="4" destOrd="0" presId="urn:microsoft.com/office/officeart/2005/8/layout/cycle8"/>
    <dgm:cxn modelId="{65596B5B-C906-4712-B159-D6EB2F3C81C2}" type="presParOf" srcId="{FCA80EB2-9453-457F-ACCD-5F0C32850099}" destId="{C67230F9-D5C2-421B-809E-1702DE60E9D5}" srcOrd="5" destOrd="0" presId="urn:microsoft.com/office/officeart/2005/8/layout/cycle8"/>
    <dgm:cxn modelId="{9CDA6D23-BBCE-42BC-A072-68200F95196D}" type="presParOf" srcId="{FCA80EB2-9453-457F-ACCD-5F0C32850099}" destId="{736E1D14-D8BD-4126-A12B-7D3B6AF1A5CF}" srcOrd="6" destOrd="0" presId="urn:microsoft.com/office/officeart/2005/8/layout/cycle8"/>
    <dgm:cxn modelId="{0C3ADFC4-E47D-4849-AD52-0224892CDE03}" type="presParOf" srcId="{FCA80EB2-9453-457F-ACCD-5F0C32850099}" destId="{1EE3E345-F859-4D19-93D2-DBC60FA8BC19}" srcOrd="7" destOrd="0" presId="urn:microsoft.com/office/officeart/2005/8/layout/cycle8"/>
    <dgm:cxn modelId="{FBF3C00C-11CB-41AE-B6A6-D0AA601ABF63}" type="presParOf" srcId="{FCA80EB2-9453-457F-ACCD-5F0C32850099}" destId="{9AA5741B-0685-469E-8063-A9B901FAFEC0}" srcOrd="8" destOrd="0" presId="urn:microsoft.com/office/officeart/2005/8/layout/cycle8"/>
    <dgm:cxn modelId="{4FE4F88D-841A-41D0-83E0-D9FFA57087E1}" type="presParOf" srcId="{FCA80EB2-9453-457F-ACCD-5F0C32850099}" destId="{7A466701-147B-4DCC-BCFF-B3AD7D865C19}" srcOrd="9" destOrd="0" presId="urn:microsoft.com/office/officeart/2005/8/layout/cycle8"/>
    <dgm:cxn modelId="{B12B57AF-5A6F-458D-B068-A26422B9895D}" type="presParOf" srcId="{FCA80EB2-9453-457F-ACCD-5F0C32850099}" destId="{80F48C9B-8A6B-4747-84B8-1A60FE1A055A}" srcOrd="10" destOrd="0" presId="urn:microsoft.com/office/officeart/2005/8/layout/cycle8"/>
    <dgm:cxn modelId="{3A305F63-04A7-496E-AF65-FB12C49994CE}" type="presParOf" srcId="{FCA80EB2-9453-457F-ACCD-5F0C32850099}" destId="{E0495CD4-1BE9-4AE9-9096-AC0920F679B5}" srcOrd="11" destOrd="0" presId="urn:microsoft.com/office/officeart/2005/8/layout/cycle8"/>
    <dgm:cxn modelId="{C1288052-84E2-4C69-9B6E-E60EE2C3840F}" type="presParOf" srcId="{FCA80EB2-9453-457F-ACCD-5F0C32850099}" destId="{4F878F75-D8BD-494E-9395-8F538D0D3B51}" srcOrd="12" destOrd="0" presId="urn:microsoft.com/office/officeart/2005/8/layout/cycle8"/>
    <dgm:cxn modelId="{2DC82FCC-21E5-48A1-815B-E1B66D078160}" type="presParOf" srcId="{FCA80EB2-9453-457F-ACCD-5F0C32850099}" destId="{4FA049AE-4A5A-4E9B-BCF6-C9E7B0D65D20}" srcOrd="13" destOrd="0" presId="urn:microsoft.com/office/officeart/2005/8/layout/cycle8"/>
    <dgm:cxn modelId="{30FEB233-260D-4E60-A14A-EC40C47BC361}" type="presParOf" srcId="{FCA80EB2-9453-457F-ACCD-5F0C32850099}" destId="{81CC63F2-B503-4222-ADD5-F9DCDF708DC3}" srcOrd="14" destOrd="0" presId="urn:microsoft.com/office/officeart/2005/8/layout/cycle8"/>
    <dgm:cxn modelId="{3949C54C-5590-4D7C-A7E6-B049F7CBBCB9}" type="presParOf" srcId="{FCA80EB2-9453-457F-ACCD-5F0C32850099}" destId="{B0C06955-634C-4C5E-A928-DF7A093B79F7}" srcOrd="15" destOrd="0" presId="urn:microsoft.com/office/officeart/2005/8/layout/cycle8"/>
    <dgm:cxn modelId="{244F91A6-8AB3-43A8-B059-A6B90347A434}" type="presParOf" srcId="{FCA80EB2-9453-457F-ACCD-5F0C32850099}" destId="{8C6800F7-3617-4E74-B860-D1930C8B54E4}" srcOrd="16" destOrd="0" presId="urn:microsoft.com/office/officeart/2005/8/layout/cycle8"/>
    <dgm:cxn modelId="{F7789FB0-96C4-4631-8378-171006157C6E}" type="presParOf" srcId="{FCA80EB2-9453-457F-ACCD-5F0C32850099}" destId="{205964F2-4B85-4A75-A676-20C26766BE90}" srcOrd="17" destOrd="0" presId="urn:microsoft.com/office/officeart/2005/8/layout/cycle8"/>
    <dgm:cxn modelId="{970A4BBD-8DA7-495A-97B9-A1AD597DC8B5}" type="presParOf" srcId="{FCA80EB2-9453-457F-ACCD-5F0C32850099}" destId="{CBFBED87-12F3-4790-B53A-8294C99E2C97}" srcOrd="18" destOrd="0" presId="urn:microsoft.com/office/officeart/2005/8/layout/cycle8"/>
    <dgm:cxn modelId="{CC0923B0-E163-4B24-B618-C56E4F6B9CAF}" type="presParOf" srcId="{FCA80EB2-9453-457F-ACCD-5F0C32850099}" destId="{35C677F4-1863-4F66-93EA-8B01D5F30474}" srcOrd="19" destOrd="0" presId="urn:microsoft.com/office/officeart/2005/8/layout/cycle8"/>
    <dgm:cxn modelId="{A53F4B3F-DEE3-4886-8310-0B92B2D7470D}" type="presParOf" srcId="{FCA80EB2-9453-457F-ACCD-5F0C32850099}" destId="{AB128771-3601-4786-8F14-88F5DB3FAB36}" srcOrd="20" destOrd="0" presId="urn:microsoft.com/office/officeart/2005/8/layout/cycle8"/>
    <dgm:cxn modelId="{EB3B9744-5BA1-46AD-9781-8C9D87AF28E5}" type="presParOf" srcId="{FCA80EB2-9453-457F-ACCD-5F0C32850099}" destId="{1F148AC5-7C6C-4E15-930A-7320C4434327}" srcOrd="21" destOrd="0" presId="urn:microsoft.com/office/officeart/2005/8/layout/cycle8"/>
    <dgm:cxn modelId="{683527BC-419E-4AB4-95A8-72C941335440}" type="presParOf" srcId="{FCA80EB2-9453-457F-ACCD-5F0C32850099}" destId="{136056C0-F3BF-40CF-BADD-E3372E53C305}" srcOrd="22" destOrd="0" presId="urn:microsoft.com/office/officeart/2005/8/layout/cycle8"/>
    <dgm:cxn modelId="{8C0C99DC-2D6B-439F-A062-A3926A28ADE4}" type="presParOf" srcId="{FCA80EB2-9453-457F-ACCD-5F0C32850099}" destId="{8DF98F53-B741-4218-8124-EA93F4CAE309}" srcOrd="23" destOrd="0" presId="urn:microsoft.com/office/officeart/2005/8/layout/cycle8"/>
    <dgm:cxn modelId="{E312526B-8D86-4CD1-895B-7AFD916A41A6}" type="presParOf" srcId="{FCA80EB2-9453-457F-ACCD-5F0C32850099}" destId="{097DAB89-3C82-4B03-A423-4BEA52CA302E}" srcOrd="24" destOrd="0" presId="urn:microsoft.com/office/officeart/2005/8/layout/cycle8"/>
    <dgm:cxn modelId="{1C26730A-DAE5-49BD-B6BC-491A3EE1ED15}" type="presParOf" srcId="{FCA80EB2-9453-457F-ACCD-5F0C32850099}" destId="{76F4C885-C8B4-4F64-B80D-EF8BCD2D706D}" srcOrd="25" destOrd="0" presId="urn:microsoft.com/office/officeart/2005/8/layout/cycle8"/>
    <dgm:cxn modelId="{430F9B5C-527B-4FD6-9B14-DDA9846E5487}" type="presParOf" srcId="{FCA80EB2-9453-457F-ACCD-5F0C32850099}" destId="{3E59FDB4-E19C-4761-BBAC-2FE600613922}" srcOrd="26" destOrd="0" presId="urn:microsoft.com/office/officeart/2005/8/layout/cycle8"/>
    <dgm:cxn modelId="{FAFFF527-C195-4A03-90DD-4CE23B0EC91A}" type="presParOf" srcId="{FCA80EB2-9453-457F-ACCD-5F0C32850099}" destId="{12B8B0E1-65DA-4F29-A695-E2B72CFEB30E}" srcOrd="27" destOrd="0" presId="urn:microsoft.com/office/officeart/2005/8/layout/cycle8"/>
    <dgm:cxn modelId="{58C98986-4BAA-44D0-9DEB-2EE14E580F63}" type="presParOf" srcId="{FCA80EB2-9453-457F-ACCD-5F0C32850099}" destId="{4DB1C2E8-5FE9-48E3-9EDA-0DDBA14675F1}" srcOrd="28" destOrd="0" presId="urn:microsoft.com/office/officeart/2005/8/layout/cycle8"/>
    <dgm:cxn modelId="{706810FE-CA4E-4655-9C52-BDC2C1595F1E}" type="presParOf" srcId="{FCA80EB2-9453-457F-ACCD-5F0C32850099}" destId="{FD2003A3-59AC-45AE-BDB6-1A5461C4273F}" srcOrd="29" destOrd="0" presId="urn:microsoft.com/office/officeart/2005/8/layout/cycle8"/>
    <dgm:cxn modelId="{CF1160AC-DC48-4873-91F8-3503F4BF3765}" type="presParOf" srcId="{FCA80EB2-9453-457F-ACCD-5F0C32850099}" destId="{F9FB91CD-CAC6-4DCE-A09E-6CF0E29029D1}" srcOrd="30" destOrd="0" presId="urn:microsoft.com/office/officeart/2005/8/layout/cycle8"/>
    <dgm:cxn modelId="{6EBE1880-2768-4CAB-893E-59FCFB9679B6}" type="presParOf" srcId="{FCA80EB2-9453-457F-ACCD-5F0C32850099}" destId="{B7D69B9B-1435-4DF7-89E9-6341DC06C9FA}" srcOrd="31" destOrd="0" presId="urn:microsoft.com/office/officeart/2005/8/layout/cycle8"/>
    <dgm:cxn modelId="{A5AD0E09-ED33-436E-B219-78CD18EFF283}" type="presParOf" srcId="{FCA80EB2-9453-457F-ACCD-5F0C32850099}" destId="{78E17D5F-3A11-40AF-8A83-F206044A0CA0}" srcOrd="32" destOrd="0" presId="urn:microsoft.com/office/officeart/2005/8/layout/cycle8"/>
    <dgm:cxn modelId="{390F82DF-64AE-4E95-B967-A8DB768DA52B}" type="presParOf" srcId="{FCA80EB2-9453-457F-ACCD-5F0C32850099}" destId="{15138C51-3EC2-44CE-9DDD-517E17C99B4F}" srcOrd="33" destOrd="0" presId="urn:microsoft.com/office/officeart/2005/8/layout/cycle8"/>
    <dgm:cxn modelId="{9C671014-5AA8-4D7A-8303-6B2EA76DFB24}" type="presParOf" srcId="{FCA80EB2-9453-457F-ACCD-5F0C32850099}" destId="{8FA8679E-3544-49A8-B965-3D812D4E3E73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27969-B917-4942-BF4E-42C857A8A22F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8E3B6E89-9D63-4458-AD6C-4B420AA1A101}">
      <dgm:prSet phldrT="[Text]" custT="1"/>
      <dgm:spPr/>
      <dgm:t>
        <a:bodyPr/>
        <a:lstStyle/>
        <a:p>
          <a:r>
            <a:rPr lang="en-US" sz="1200" b="1" dirty="0" smtClean="0">
              <a:latin typeface="+mn-lt"/>
              <a:ea typeface="Verdana" panose="020B0604030504040204" pitchFamily="34" charset="0"/>
            </a:rPr>
            <a:t>Experience sharing in relevant field</a:t>
          </a:r>
          <a:endParaRPr lang="en-US" sz="1200" b="1" dirty="0">
            <a:latin typeface="+mn-lt"/>
          </a:endParaRPr>
        </a:p>
      </dgm:t>
    </dgm:pt>
    <dgm:pt modelId="{69A4422C-9B5E-449D-90D3-2988F3E944E2}" type="parTrans" cxnId="{99A306D9-8907-49FE-A19B-E91441E500AD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93A2D441-5545-4205-9688-60831FD07101}" type="sibTrans" cxnId="{99A306D9-8907-49FE-A19B-E91441E500AD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8D42DAD5-317D-4BA3-82D2-DACA89F72D45}">
      <dgm:prSet phldrT="[Text]" custT="1"/>
      <dgm:spPr/>
      <dgm:t>
        <a:bodyPr/>
        <a:lstStyle/>
        <a:p>
          <a:r>
            <a:rPr lang="en-US" sz="1200" b="1" dirty="0" smtClean="0">
              <a:latin typeface="+mn-lt"/>
              <a:ea typeface="Verdana" panose="020B0604030504040204" pitchFamily="34" charset="0"/>
            </a:rPr>
            <a:t>Finding scope for our Alumni </a:t>
          </a:r>
          <a:endParaRPr lang="en-US" sz="1200" b="1" dirty="0">
            <a:latin typeface="+mn-lt"/>
          </a:endParaRPr>
        </a:p>
      </dgm:t>
    </dgm:pt>
    <dgm:pt modelId="{C0A382DE-3177-472F-B8D9-515404C7FB68}" type="parTrans" cxnId="{96B3D441-E364-44F2-8C55-C27DB4DC1B40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3723F55B-9055-426B-B426-AC8D9560F38F}" type="sibTrans" cxnId="{96B3D441-E364-44F2-8C55-C27DB4DC1B40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5B1B6EBF-BF14-4AA1-A3C3-3E0849F5FA65}">
      <dgm:prSet custT="1"/>
      <dgm:spPr/>
      <dgm:t>
        <a:bodyPr/>
        <a:lstStyle/>
        <a:p>
          <a:r>
            <a:rPr lang="en-US" sz="1200" b="1" dirty="0" smtClean="0">
              <a:latin typeface="+mn-lt"/>
              <a:ea typeface="Verdana" panose="020B0604030504040204" pitchFamily="34" charset="0"/>
            </a:rPr>
            <a:t>Creating New Scope Bangladesh</a:t>
          </a:r>
          <a:endParaRPr lang="en-US" sz="1200" b="1" dirty="0">
            <a:latin typeface="+mn-lt"/>
          </a:endParaRPr>
        </a:p>
      </dgm:t>
    </dgm:pt>
    <dgm:pt modelId="{0C9DC55C-2E3B-4B1D-A438-BDF71B898B2E}" type="parTrans" cxnId="{CA7252A3-6D57-449D-A5AE-12E1DEC35C83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88F45C42-EA24-4B4F-817B-ABE81E9774E8}" type="sibTrans" cxnId="{CA7252A3-6D57-449D-A5AE-12E1DEC35C83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7EACAE3A-5D19-4E2A-A8A5-307C2EB8C7D6}">
      <dgm:prSet custT="1"/>
      <dgm:spPr/>
      <dgm:t>
        <a:bodyPr/>
        <a:lstStyle/>
        <a:p>
          <a:r>
            <a:rPr lang="en-US" sz="1200" b="1" dirty="0" smtClean="0">
              <a:latin typeface="+mn-lt"/>
              <a:ea typeface="Verdana" panose="020B0604030504040204" pitchFamily="34" charset="0"/>
            </a:rPr>
            <a:t>Bringing Scholarship and Research </a:t>
          </a:r>
          <a:endParaRPr lang="en-US" sz="1200" b="1" dirty="0">
            <a:latin typeface="+mn-lt"/>
          </a:endParaRPr>
        </a:p>
      </dgm:t>
    </dgm:pt>
    <dgm:pt modelId="{F665B180-3917-4C13-A251-FFDC7FAAC1F4}" type="parTrans" cxnId="{A09C3226-93D3-411D-904C-B48ECB334A15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4DA012EE-27C5-4F8F-84D0-F16E081567B3}" type="sibTrans" cxnId="{A09C3226-93D3-411D-904C-B48ECB334A15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91D053A5-2FC3-43F1-8F28-530FFB8A9B6E}">
      <dgm:prSet custT="1"/>
      <dgm:spPr/>
      <dgm:t>
        <a:bodyPr/>
        <a:lstStyle/>
        <a:p>
          <a:r>
            <a:rPr lang="en-US" sz="1200" b="1" dirty="0" smtClean="0">
              <a:latin typeface="+mn-lt"/>
              <a:ea typeface="Verdana" panose="020B0604030504040204" pitchFamily="34" charset="0"/>
            </a:rPr>
            <a:t>Product Promotion in UK</a:t>
          </a:r>
          <a:endParaRPr lang="en-US" sz="1200" b="1" dirty="0">
            <a:latin typeface="+mn-lt"/>
          </a:endParaRPr>
        </a:p>
      </dgm:t>
    </dgm:pt>
    <dgm:pt modelId="{7E18E202-EAD8-415C-93E0-F60E8BFCF783}" type="parTrans" cxnId="{2C4BA2B3-B9F2-4623-92C4-C3F190A2040B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C22ACDCA-D2D9-44E9-B59D-329F385BBB56}" type="sibTrans" cxnId="{2C4BA2B3-B9F2-4623-92C4-C3F190A2040B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8FE629CC-2AB0-49CB-BFC1-986F71D801F1}">
      <dgm:prSet custT="1"/>
      <dgm:spPr/>
      <dgm:t>
        <a:bodyPr/>
        <a:lstStyle/>
        <a:p>
          <a:r>
            <a:rPr lang="en-US" sz="1100" b="1" dirty="0" smtClean="0">
              <a:latin typeface="+mn-lt"/>
              <a:ea typeface="Verdana" panose="020B0604030504040204" pitchFamily="34" charset="0"/>
            </a:rPr>
            <a:t>International Student Recruitment</a:t>
          </a:r>
          <a:endParaRPr lang="en-US" sz="1100" b="1" dirty="0">
            <a:latin typeface="+mn-lt"/>
          </a:endParaRPr>
        </a:p>
      </dgm:t>
    </dgm:pt>
    <dgm:pt modelId="{1DF1438D-A856-46C4-8071-6C075AE55AF5}" type="parTrans" cxnId="{A609FED4-BEF7-461F-98B2-C4D5AFC974F0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D3A781E8-989C-4F6B-A678-8642633C6C65}" type="sibTrans" cxnId="{A609FED4-BEF7-461F-98B2-C4D5AFC974F0}">
      <dgm:prSet/>
      <dgm:spPr/>
      <dgm:t>
        <a:bodyPr/>
        <a:lstStyle/>
        <a:p>
          <a:endParaRPr lang="en-US" sz="3600" b="1">
            <a:latin typeface="+mn-lt"/>
          </a:endParaRPr>
        </a:p>
      </dgm:t>
    </dgm:pt>
    <dgm:pt modelId="{FCA80EB2-9453-457F-ACCD-5F0C32850099}" type="pres">
      <dgm:prSet presAssocID="{91327969-B917-4942-BF4E-42C857A8A22F}" presName="compositeShape" presStyleCnt="0">
        <dgm:presLayoutVars>
          <dgm:chMax val="7"/>
          <dgm:dir/>
          <dgm:resizeHandles val="exact"/>
        </dgm:presLayoutVars>
      </dgm:prSet>
      <dgm:spPr/>
    </dgm:pt>
    <dgm:pt modelId="{72C91A45-5BE3-42A0-8A4F-6AA4DECD94AA}" type="pres">
      <dgm:prSet presAssocID="{91327969-B917-4942-BF4E-42C857A8A22F}" presName="wedge1" presStyleLbl="node1" presStyleIdx="0" presStyleCnt="6"/>
      <dgm:spPr/>
      <dgm:t>
        <a:bodyPr/>
        <a:lstStyle/>
        <a:p>
          <a:endParaRPr lang="en-US"/>
        </a:p>
      </dgm:t>
    </dgm:pt>
    <dgm:pt modelId="{521EE3CB-F3F3-429B-B3F7-0E05967EC069}" type="pres">
      <dgm:prSet presAssocID="{91327969-B917-4942-BF4E-42C857A8A22F}" presName="dummy1a" presStyleCnt="0"/>
      <dgm:spPr/>
    </dgm:pt>
    <dgm:pt modelId="{CFB8B348-F1FE-4401-9A26-72737D442335}" type="pres">
      <dgm:prSet presAssocID="{91327969-B917-4942-BF4E-42C857A8A22F}" presName="dummy1b" presStyleCnt="0"/>
      <dgm:spPr/>
    </dgm:pt>
    <dgm:pt modelId="{3D9D159F-4BF4-4E82-B7E3-BFE9A36E1B4E}" type="pres">
      <dgm:prSet presAssocID="{91327969-B917-4942-BF4E-42C857A8A22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CD3D-910D-487B-920F-0E55A4FC3EC9}" type="pres">
      <dgm:prSet presAssocID="{91327969-B917-4942-BF4E-42C857A8A22F}" presName="wedge2" presStyleLbl="node1" presStyleIdx="1" presStyleCnt="6"/>
      <dgm:spPr/>
      <dgm:t>
        <a:bodyPr/>
        <a:lstStyle/>
        <a:p>
          <a:endParaRPr lang="en-US"/>
        </a:p>
      </dgm:t>
    </dgm:pt>
    <dgm:pt modelId="{C67230F9-D5C2-421B-809E-1702DE60E9D5}" type="pres">
      <dgm:prSet presAssocID="{91327969-B917-4942-BF4E-42C857A8A22F}" presName="dummy2a" presStyleCnt="0"/>
      <dgm:spPr/>
    </dgm:pt>
    <dgm:pt modelId="{736E1D14-D8BD-4126-A12B-7D3B6AF1A5CF}" type="pres">
      <dgm:prSet presAssocID="{91327969-B917-4942-BF4E-42C857A8A22F}" presName="dummy2b" presStyleCnt="0"/>
      <dgm:spPr/>
    </dgm:pt>
    <dgm:pt modelId="{1EE3E345-F859-4D19-93D2-DBC60FA8BC19}" type="pres">
      <dgm:prSet presAssocID="{91327969-B917-4942-BF4E-42C857A8A22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5741B-0685-469E-8063-A9B901FAFEC0}" type="pres">
      <dgm:prSet presAssocID="{91327969-B917-4942-BF4E-42C857A8A22F}" presName="wedge3" presStyleLbl="node1" presStyleIdx="2" presStyleCnt="6"/>
      <dgm:spPr/>
      <dgm:t>
        <a:bodyPr/>
        <a:lstStyle/>
        <a:p>
          <a:endParaRPr lang="en-US"/>
        </a:p>
      </dgm:t>
    </dgm:pt>
    <dgm:pt modelId="{7A466701-147B-4DCC-BCFF-B3AD7D865C19}" type="pres">
      <dgm:prSet presAssocID="{91327969-B917-4942-BF4E-42C857A8A22F}" presName="dummy3a" presStyleCnt="0"/>
      <dgm:spPr/>
    </dgm:pt>
    <dgm:pt modelId="{80F48C9B-8A6B-4747-84B8-1A60FE1A055A}" type="pres">
      <dgm:prSet presAssocID="{91327969-B917-4942-BF4E-42C857A8A22F}" presName="dummy3b" presStyleCnt="0"/>
      <dgm:spPr/>
    </dgm:pt>
    <dgm:pt modelId="{E0495CD4-1BE9-4AE9-9096-AC0920F679B5}" type="pres">
      <dgm:prSet presAssocID="{91327969-B917-4942-BF4E-42C857A8A22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78F75-D8BD-494E-9395-8F538D0D3B51}" type="pres">
      <dgm:prSet presAssocID="{91327969-B917-4942-BF4E-42C857A8A22F}" presName="wedge4" presStyleLbl="node1" presStyleIdx="3" presStyleCnt="6"/>
      <dgm:spPr/>
      <dgm:t>
        <a:bodyPr/>
        <a:lstStyle/>
        <a:p>
          <a:endParaRPr lang="en-US"/>
        </a:p>
      </dgm:t>
    </dgm:pt>
    <dgm:pt modelId="{4FA049AE-4A5A-4E9B-BCF6-C9E7B0D65D20}" type="pres">
      <dgm:prSet presAssocID="{91327969-B917-4942-BF4E-42C857A8A22F}" presName="dummy4a" presStyleCnt="0"/>
      <dgm:spPr/>
    </dgm:pt>
    <dgm:pt modelId="{81CC63F2-B503-4222-ADD5-F9DCDF708DC3}" type="pres">
      <dgm:prSet presAssocID="{91327969-B917-4942-BF4E-42C857A8A22F}" presName="dummy4b" presStyleCnt="0"/>
      <dgm:spPr/>
    </dgm:pt>
    <dgm:pt modelId="{B0C06955-634C-4C5E-A928-DF7A093B79F7}" type="pres">
      <dgm:prSet presAssocID="{91327969-B917-4942-BF4E-42C857A8A22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800F7-3617-4E74-B860-D1930C8B54E4}" type="pres">
      <dgm:prSet presAssocID="{91327969-B917-4942-BF4E-42C857A8A22F}" presName="wedge5" presStyleLbl="node1" presStyleIdx="4" presStyleCnt="6"/>
      <dgm:spPr/>
      <dgm:t>
        <a:bodyPr/>
        <a:lstStyle/>
        <a:p>
          <a:endParaRPr lang="en-US"/>
        </a:p>
      </dgm:t>
    </dgm:pt>
    <dgm:pt modelId="{205964F2-4B85-4A75-A676-20C26766BE90}" type="pres">
      <dgm:prSet presAssocID="{91327969-B917-4942-BF4E-42C857A8A22F}" presName="dummy5a" presStyleCnt="0"/>
      <dgm:spPr/>
    </dgm:pt>
    <dgm:pt modelId="{CBFBED87-12F3-4790-B53A-8294C99E2C97}" type="pres">
      <dgm:prSet presAssocID="{91327969-B917-4942-BF4E-42C857A8A22F}" presName="dummy5b" presStyleCnt="0"/>
      <dgm:spPr/>
    </dgm:pt>
    <dgm:pt modelId="{35C677F4-1863-4F66-93EA-8B01D5F30474}" type="pres">
      <dgm:prSet presAssocID="{91327969-B917-4942-BF4E-42C857A8A22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8771-3601-4786-8F14-88F5DB3FAB36}" type="pres">
      <dgm:prSet presAssocID="{91327969-B917-4942-BF4E-42C857A8A22F}" presName="wedge6" presStyleLbl="node1" presStyleIdx="5" presStyleCnt="6"/>
      <dgm:spPr/>
      <dgm:t>
        <a:bodyPr/>
        <a:lstStyle/>
        <a:p>
          <a:endParaRPr lang="en-US"/>
        </a:p>
      </dgm:t>
    </dgm:pt>
    <dgm:pt modelId="{1F148AC5-7C6C-4E15-930A-7320C4434327}" type="pres">
      <dgm:prSet presAssocID="{91327969-B917-4942-BF4E-42C857A8A22F}" presName="dummy6a" presStyleCnt="0"/>
      <dgm:spPr/>
    </dgm:pt>
    <dgm:pt modelId="{136056C0-F3BF-40CF-BADD-E3372E53C305}" type="pres">
      <dgm:prSet presAssocID="{91327969-B917-4942-BF4E-42C857A8A22F}" presName="dummy6b" presStyleCnt="0"/>
      <dgm:spPr/>
    </dgm:pt>
    <dgm:pt modelId="{8DF98F53-B741-4218-8124-EA93F4CAE309}" type="pres">
      <dgm:prSet presAssocID="{91327969-B917-4942-BF4E-42C857A8A22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C2E8-5FE9-48E3-9EDA-0DDBA14675F1}" type="pres">
      <dgm:prSet presAssocID="{93A2D441-5545-4205-9688-60831FD07101}" presName="arrowWedge1" presStyleLbl="fgSibTrans2D1" presStyleIdx="0" presStyleCnt="6"/>
      <dgm:spPr/>
    </dgm:pt>
    <dgm:pt modelId="{FD2003A3-59AC-45AE-BDB6-1A5461C4273F}" type="pres">
      <dgm:prSet presAssocID="{4DA012EE-27C5-4F8F-84D0-F16E081567B3}" presName="arrowWedge2" presStyleLbl="fgSibTrans2D1" presStyleIdx="1" presStyleCnt="6"/>
      <dgm:spPr/>
    </dgm:pt>
    <dgm:pt modelId="{F9FB91CD-CAC6-4DCE-A09E-6CF0E29029D1}" type="pres">
      <dgm:prSet presAssocID="{D3A781E8-989C-4F6B-A678-8642633C6C65}" presName="arrowWedge3" presStyleLbl="fgSibTrans2D1" presStyleIdx="2" presStyleCnt="6"/>
      <dgm:spPr/>
    </dgm:pt>
    <dgm:pt modelId="{B7D69B9B-1435-4DF7-89E9-6341DC06C9FA}" type="pres">
      <dgm:prSet presAssocID="{C22ACDCA-D2D9-44E9-B59D-329F385BBB56}" presName="arrowWedge4" presStyleLbl="fgSibTrans2D1" presStyleIdx="3" presStyleCnt="6"/>
      <dgm:spPr/>
    </dgm:pt>
    <dgm:pt modelId="{78E17D5F-3A11-40AF-8A83-F206044A0CA0}" type="pres">
      <dgm:prSet presAssocID="{88F45C42-EA24-4B4F-817B-ABE81E9774E8}" presName="arrowWedge5" presStyleLbl="fgSibTrans2D1" presStyleIdx="4" presStyleCnt="6"/>
      <dgm:spPr/>
    </dgm:pt>
    <dgm:pt modelId="{15138C51-3EC2-44CE-9DDD-517E17C99B4F}" type="pres">
      <dgm:prSet presAssocID="{3723F55B-9055-426B-B426-AC8D9560F38F}" presName="arrowWedge6" presStyleLbl="fgSibTrans2D1" presStyleIdx="5" presStyleCnt="6"/>
      <dgm:spPr/>
    </dgm:pt>
  </dgm:ptLst>
  <dgm:cxnLst>
    <dgm:cxn modelId="{06E0769D-D52F-4B40-9017-93050DDDC4E8}" type="presOf" srcId="{8E3B6E89-9D63-4458-AD6C-4B420AA1A101}" destId="{72C91A45-5BE3-42A0-8A4F-6AA4DECD94AA}" srcOrd="0" destOrd="0" presId="urn:microsoft.com/office/officeart/2005/8/layout/cycle8"/>
    <dgm:cxn modelId="{A09C3226-93D3-411D-904C-B48ECB334A15}" srcId="{91327969-B917-4942-BF4E-42C857A8A22F}" destId="{7EACAE3A-5D19-4E2A-A8A5-307C2EB8C7D6}" srcOrd="1" destOrd="0" parTransId="{F665B180-3917-4C13-A251-FFDC7FAAC1F4}" sibTransId="{4DA012EE-27C5-4F8F-84D0-F16E081567B3}"/>
    <dgm:cxn modelId="{355E7099-321B-47D8-86CB-021806A1271E}" type="presOf" srcId="{8FE629CC-2AB0-49CB-BFC1-986F71D801F1}" destId="{E0495CD4-1BE9-4AE9-9096-AC0920F679B5}" srcOrd="1" destOrd="0" presId="urn:microsoft.com/office/officeart/2005/8/layout/cycle8"/>
    <dgm:cxn modelId="{356DF004-F90F-439E-84C0-3CE3BB6E1AF3}" type="presOf" srcId="{8FE629CC-2AB0-49CB-BFC1-986F71D801F1}" destId="{9AA5741B-0685-469E-8063-A9B901FAFEC0}" srcOrd="0" destOrd="0" presId="urn:microsoft.com/office/officeart/2005/8/layout/cycle8"/>
    <dgm:cxn modelId="{2CFBC94C-6D5D-42E8-AE96-906EB6604BDE}" type="presOf" srcId="{91D053A5-2FC3-43F1-8F28-530FFB8A9B6E}" destId="{4F878F75-D8BD-494E-9395-8F538D0D3B51}" srcOrd="0" destOrd="0" presId="urn:microsoft.com/office/officeart/2005/8/layout/cycle8"/>
    <dgm:cxn modelId="{8D648AA9-DCB4-4BD4-8BF1-0E33F9122B1A}" type="presOf" srcId="{91327969-B917-4942-BF4E-42C857A8A22F}" destId="{FCA80EB2-9453-457F-ACCD-5F0C32850099}" srcOrd="0" destOrd="0" presId="urn:microsoft.com/office/officeart/2005/8/layout/cycle8"/>
    <dgm:cxn modelId="{96B3D441-E364-44F2-8C55-C27DB4DC1B40}" srcId="{91327969-B917-4942-BF4E-42C857A8A22F}" destId="{8D42DAD5-317D-4BA3-82D2-DACA89F72D45}" srcOrd="5" destOrd="0" parTransId="{C0A382DE-3177-472F-B8D9-515404C7FB68}" sibTransId="{3723F55B-9055-426B-B426-AC8D9560F38F}"/>
    <dgm:cxn modelId="{56E4FF53-8679-4538-8447-955B7696207E}" type="presOf" srcId="{5B1B6EBF-BF14-4AA1-A3C3-3E0849F5FA65}" destId="{35C677F4-1863-4F66-93EA-8B01D5F30474}" srcOrd="1" destOrd="0" presId="urn:microsoft.com/office/officeart/2005/8/layout/cycle8"/>
    <dgm:cxn modelId="{F1BB251B-A71B-47D5-A981-4AADE23CC25B}" type="presOf" srcId="{91D053A5-2FC3-43F1-8F28-530FFB8A9B6E}" destId="{B0C06955-634C-4C5E-A928-DF7A093B79F7}" srcOrd="1" destOrd="0" presId="urn:microsoft.com/office/officeart/2005/8/layout/cycle8"/>
    <dgm:cxn modelId="{99A306D9-8907-49FE-A19B-E91441E500AD}" srcId="{91327969-B917-4942-BF4E-42C857A8A22F}" destId="{8E3B6E89-9D63-4458-AD6C-4B420AA1A101}" srcOrd="0" destOrd="0" parTransId="{69A4422C-9B5E-449D-90D3-2988F3E944E2}" sibTransId="{93A2D441-5545-4205-9688-60831FD07101}"/>
    <dgm:cxn modelId="{188419E7-A185-4A73-A214-8A13445F77D8}" type="presOf" srcId="{7EACAE3A-5D19-4E2A-A8A5-307C2EB8C7D6}" destId="{1EE3E345-F859-4D19-93D2-DBC60FA8BC19}" srcOrd="1" destOrd="0" presId="urn:microsoft.com/office/officeart/2005/8/layout/cycle8"/>
    <dgm:cxn modelId="{2C4BA2B3-B9F2-4623-92C4-C3F190A2040B}" srcId="{91327969-B917-4942-BF4E-42C857A8A22F}" destId="{91D053A5-2FC3-43F1-8F28-530FFB8A9B6E}" srcOrd="3" destOrd="0" parTransId="{7E18E202-EAD8-415C-93E0-F60E8BFCF783}" sibTransId="{C22ACDCA-D2D9-44E9-B59D-329F385BBB56}"/>
    <dgm:cxn modelId="{FD5EBDBC-E3B4-4976-B853-304149FC8EBB}" type="presOf" srcId="{8D42DAD5-317D-4BA3-82D2-DACA89F72D45}" destId="{8DF98F53-B741-4218-8124-EA93F4CAE309}" srcOrd="1" destOrd="0" presId="urn:microsoft.com/office/officeart/2005/8/layout/cycle8"/>
    <dgm:cxn modelId="{CA7252A3-6D57-449D-A5AE-12E1DEC35C83}" srcId="{91327969-B917-4942-BF4E-42C857A8A22F}" destId="{5B1B6EBF-BF14-4AA1-A3C3-3E0849F5FA65}" srcOrd="4" destOrd="0" parTransId="{0C9DC55C-2E3B-4B1D-A438-BDF71B898B2E}" sibTransId="{88F45C42-EA24-4B4F-817B-ABE81E9774E8}"/>
    <dgm:cxn modelId="{B98CC873-42DA-4034-AA97-0D0A7CA980A1}" type="presOf" srcId="{7EACAE3A-5D19-4E2A-A8A5-307C2EB8C7D6}" destId="{D51ECD3D-910D-487B-920F-0E55A4FC3EC9}" srcOrd="0" destOrd="0" presId="urn:microsoft.com/office/officeart/2005/8/layout/cycle8"/>
    <dgm:cxn modelId="{F2B2C9CA-6952-44E7-BE56-10EA27674D13}" type="presOf" srcId="{8D42DAD5-317D-4BA3-82D2-DACA89F72D45}" destId="{AB128771-3601-4786-8F14-88F5DB3FAB36}" srcOrd="0" destOrd="0" presId="urn:microsoft.com/office/officeart/2005/8/layout/cycle8"/>
    <dgm:cxn modelId="{A609FED4-BEF7-461F-98B2-C4D5AFC974F0}" srcId="{91327969-B917-4942-BF4E-42C857A8A22F}" destId="{8FE629CC-2AB0-49CB-BFC1-986F71D801F1}" srcOrd="2" destOrd="0" parTransId="{1DF1438D-A856-46C4-8071-6C075AE55AF5}" sibTransId="{D3A781E8-989C-4F6B-A678-8642633C6C65}"/>
    <dgm:cxn modelId="{16EC4C3F-64EF-4382-AA1C-145B4BAE0E08}" type="presOf" srcId="{8E3B6E89-9D63-4458-AD6C-4B420AA1A101}" destId="{3D9D159F-4BF4-4E82-B7E3-BFE9A36E1B4E}" srcOrd="1" destOrd="0" presId="urn:microsoft.com/office/officeart/2005/8/layout/cycle8"/>
    <dgm:cxn modelId="{1143CA88-617B-45EB-BB58-651A8EDF5693}" type="presOf" srcId="{5B1B6EBF-BF14-4AA1-A3C3-3E0849F5FA65}" destId="{8C6800F7-3617-4E74-B860-D1930C8B54E4}" srcOrd="0" destOrd="0" presId="urn:microsoft.com/office/officeart/2005/8/layout/cycle8"/>
    <dgm:cxn modelId="{F62BD739-97AD-4EFE-B707-D46653DCAFE1}" type="presParOf" srcId="{FCA80EB2-9453-457F-ACCD-5F0C32850099}" destId="{72C91A45-5BE3-42A0-8A4F-6AA4DECD94AA}" srcOrd="0" destOrd="0" presId="urn:microsoft.com/office/officeart/2005/8/layout/cycle8"/>
    <dgm:cxn modelId="{27D33845-73A5-4FA7-88C0-5C2103B358AB}" type="presParOf" srcId="{FCA80EB2-9453-457F-ACCD-5F0C32850099}" destId="{521EE3CB-F3F3-429B-B3F7-0E05967EC069}" srcOrd="1" destOrd="0" presId="urn:microsoft.com/office/officeart/2005/8/layout/cycle8"/>
    <dgm:cxn modelId="{9A836AD3-D3D9-4424-9044-7F0B9B265038}" type="presParOf" srcId="{FCA80EB2-9453-457F-ACCD-5F0C32850099}" destId="{CFB8B348-F1FE-4401-9A26-72737D442335}" srcOrd="2" destOrd="0" presId="urn:microsoft.com/office/officeart/2005/8/layout/cycle8"/>
    <dgm:cxn modelId="{B1EA579C-D6DD-42AC-8D2E-3457EE59AE99}" type="presParOf" srcId="{FCA80EB2-9453-457F-ACCD-5F0C32850099}" destId="{3D9D159F-4BF4-4E82-B7E3-BFE9A36E1B4E}" srcOrd="3" destOrd="0" presId="urn:microsoft.com/office/officeart/2005/8/layout/cycle8"/>
    <dgm:cxn modelId="{9A7CB247-5268-4B72-9342-9C999749E7A9}" type="presParOf" srcId="{FCA80EB2-9453-457F-ACCD-5F0C32850099}" destId="{D51ECD3D-910D-487B-920F-0E55A4FC3EC9}" srcOrd="4" destOrd="0" presId="urn:microsoft.com/office/officeart/2005/8/layout/cycle8"/>
    <dgm:cxn modelId="{65596B5B-C906-4712-B159-D6EB2F3C81C2}" type="presParOf" srcId="{FCA80EB2-9453-457F-ACCD-5F0C32850099}" destId="{C67230F9-D5C2-421B-809E-1702DE60E9D5}" srcOrd="5" destOrd="0" presId="urn:microsoft.com/office/officeart/2005/8/layout/cycle8"/>
    <dgm:cxn modelId="{9CDA6D23-BBCE-42BC-A072-68200F95196D}" type="presParOf" srcId="{FCA80EB2-9453-457F-ACCD-5F0C32850099}" destId="{736E1D14-D8BD-4126-A12B-7D3B6AF1A5CF}" srcOrd="6" destOrd="0" presId="urn:microsoft.com/office/officeart/2005/8/layout/cycle8"/>
    <dgm:cxn modelId="{0C3ADFC4-E47D-4849-AD52-0224892CDE03}" type="presParOf" srcId="{FCA80EB2-9453-457F-ACCD-5F0C32850099}" destId="{1EE3E345-F859-4D19-93D2-DBC60FA8BC19}" srcOrd="7" destOrd="0" presId="urn:microsoft.com/office/officeart/2005/8/layout/cycle8"/>
    <dgm:cxn modelId="{FBF3C00C-11CB-41AE-B6A6-D0AA601ABF63}" type="presParOf" srcId="{FCA80EB2-9453-457F-ACCD-5F0C32850099}" destId="{9AA5741B-0685-469E-8063-A9B901FAFEC0}" srcOrd="8" destOrd="0" presId="urn:microsoft.com/office/officeart/2005/8/layout/cycle8"/>
    <dgm:cxn modelId="{4FE4F88D-841A-41D0-83E0-D9FFA57087E1}" type="presParOf" srcId="{FCA80EB2-9453-457F-ACCD-5F0C32850099}" destId="{7A466701-147B-4DCC-BCFF-B3AD7D865C19}" srcOrd="9" destOrd="0" presId="urn:microsoft.com/office/officeart/2005/8/layout/cycle8"/>
    <dgm:cxn modelId="{B12B57AF-5A6F-458D-B068-A26422B9895D}" type="presParOf" srcId="{FCA80EB2-9453-457F-ACCD-5F0C32850099}" destId="{80F48C9B-8A6B-4747-84B8-1A60FE1A055A}" srcOrd="10" destOrd="0" presId="urn:microsoft.com/office/officeart/2005/8/layout/cycle8"/>
    <dgm:cxn modelId="{3A305F63-04A7-496E-AF65-FB12C49994CE}" type="presParOf" srcId="{FCA80EB2-9453-457F-ACCD-5F0C32850099}" destId="{E0495CD4-1BE9-4AE9-9096-AC0920F679B5}" srcOrd="11" destOrd="0" presId="urn:microsoft.com/office/officeart/2005/8/layout/cycle8"/>
    <dgm:cxn modelId="{C1288052-84E2-4C69-9B6E-E60EE2C3840F}" type="presParOf" srcId="{FCA80EB2-9453-457F-ACCD-5F0C32850099}" destId="{4F878F75-D8BD-494E-9395-8F538D0D3B51}" srcOrd="12" destOrd="0" presId="urn:microsoft.com/office/officeart/2005/8/layout/cycle8"/>
    <dgm:cxn modelId="{2DC82FCC-21E5-48A1-815B-E1B66D078160}" type="presParOf" srcId="{FCA80EB2-9453-457F-ACCD-5F0C32850099}" destId="{4FA049AE-4A5A-4E9B-BCF6-C9E7B0D65D20}" srcOrd="13" destOrd="0" presId="urn:microsoft.com/office/officeart/2005/8/layout/cycle8"/>
    <dgm:cxn modelId="{30FEB233-260D-4E60-A14A-EC40C47BC361}" type="presParOf" srcId="{FCA80EB2-9453-457F-ACCD-5F0C32850099}" destId="{81CC63F2-B503-4222-ADD5-F9DCDF708DC3}" srcOrd="14" destOrd="0" presId="urn:microsoft.com/office/officeart/2005/8/layout/cycle8"/>
    <dgm:cxn modelId="{3949C54C-5590-4D7C-A7E6-B049F7CBBCB9}" type="presParOf" srcId="{FCA80EB2-9453-457F-ACCD-5F0C32850099}" destId="{B0C06955-634C-4C5E-A928-DF7A093B79F7}" srcOrd="15" destOrd="0" presId="urn:microsoft.com/office/officeart/2005/8/layout/cycle8"/>
    <dgm:cxn modelId="{244F91A6-8AB3-43A8-B059-A6B90347A434}" type="presParOf" srcId="{FCA80EB2-9453-457F-ACCD-5F0C32850099}" destId="{8C6800F7-3617-4E74-B860-D1930C8B54E4}" srcOrd="16" destOrd="0" presId="urn:microsoft.com/office/officeart/2005/8/layout/cycle8"/>
    <dgm:cxn modelId="{F7789FB0-96C4-4631-8378-171006157C6E}" type="presParOf" srcId="{FCA80EB2-9453-457F-ACCD-5F0C32850099}" destId="{205964F2-4B85-4A75-A676-20C26766BE90}" srcOrd="17" destOrd="0" presId="urn:microsoft.com/office/officeart/2005/8/layout/cycle8"/>
    <dgm:cxn modelId="{970A4BBD-8DA7-495A-97B9-A1AD597DC8B5}" type="presParOf" srcId="{FCA80EB2-9453-457F-ACCD-5F0C32850099}" destId="{CBFBED87-12F3-4790-B53A-8294C99E2C97}" srcOrd="18" destOrd="0" presId="urn:microsoft.com/office/officeart/2005/8/layout/cycle8"/>
    <dgm:cxn modelId="{CC0923B0-E163-4B24-B618-C56E4F6B9CAF}" type="presParOf" srcId="{FCA80EB2-9453-457F-ACCD-5F0C32850099}" destId="{35C677F4-1863-4F66-93EA-8B01D5F30474}" srcOrd="19" destOrd="0" presId="urn:microsoft.com/office/officeart/2005/8/layout/cycle8"/>
    <dgm:cxn modelId="{A53F4B3F-DEE3-4886-8310-0B92B2D7470D}" type="presParOf" srcId="{FCA80EB2-9453-457F-ACCD-5F0C32850099}" destId="{AB128771-3601-4786-8F14-88F5DB3FAB36}" srcOrd="20" destOrd="0" presId="urn:microsoft.com/office/officeart/2005/8/layout/cycle8"/>
    <dgm:cxn modelId="{EB3B9744-5BA1-46AD-9781-8C9D87AF28E5}" type="presParOf" srcId="{FCA80EB2-9453-457F-ACCD-5F0C32850099}" destId="{1F148AC5-7C6C-4E15-930A-7320C4434327}" srcOrd="21" destOrd="0" presId="urn:microsoft.com/office/officeart/2005/8/layout/cycle8"/>
    <dgm:cxn modelId="{683527BC-419E-4AB4-95A8-72C941335440}" type="presParOf" srcId="{FCA80EB2-9453-457F-ACCD-5F0C32850099}" destId="{136056C0-F3BF-40CF-BADD-E3372E53C305}" srcOrd="22" destOrd="0" presId="urn:microsoft.com/office/officeart/2005/8/layout/cycle8"/>
    <dgm:cxn modelId="{8C0C99DC-2D6B-439F-A062-A3926A28ADE4}" type="presParOf" srcId="{FCA80EB2-9453-457F-ACCD-5F0C32850099}" destId="{8DF98F53-B741-4218-8124-EA93F4CAE309}" srcOrd="23" destOrd="0" presId="urn:microsoft.com/office/officeart/2005/8/layout/cycle8"/>
    <dgm:cxn modelId="{58C98986-4BAA-44D0-9DEB-2EE14E580F63}" type="presParOf" srcId="{FCA80EB2-9453-457F-ACCD-5F0C32850099}" destId="{4DB1C2E8-5FE9-48E3-9EDA-0DDBA14675F1}" srcOrd="24" destOrd="0" presId="urn:microsoft.com/office/officeart/2005/8/layout/cycle8"/>
    <dgm:cxn modelId="{706810FE-CA4E-4655-9C52-BDC2C1595F1E}" type="presParOf" srcId="{FCA80EB2-9453-457F-ACCD-5F0C32850099}" destId="{FD2003A3-59AC-45AE-BDB6-1A5461C4273F}" srcOrd="25" destOrd="0" presId="urn:microsoft.com/office/officeart/2005/8/layout/cycle8"/>
    <dgm:cxn modelId="{CF1160AC-DC48-4873-91F8-3503F4BF3765}" type="presParOf" srcId="{FCA80EB2-9453-457F-ACCD-5F0C32850099}" destId="{F9FB91CD-CAC6-4DCE-A09E-6CF0E29029D1}" srcOrd="26" destOrd="0" presId="urn:microsoft.com/office/officeart/2005/8/layout/cycle8"/>
    <dgm:cxn modelId="{6EBE1880-2768-4CAB-893E-59FCFB9679B6}" type="presParOf" srcId="{FCA80EB2-9453-457F-ACCD-5F0C32850099}" destId="{B7D69B9B-1435-4DF7-89E9-6341DC06C9FA}" srcOrd="27" destOrd="0" presId="urn:microsoft.com/office/officeart/2005/8/layout/cycle8"/>
    <dgm:cxn modelId="{A5AD0E09-ED33-436E-B219-78CD18EFF283}" type="presParOf" srcId="{FCA80EB2-9453-457F-ACCD-5F0C32850099}" destId="{78E17D5F-3A11-40AF-8A83-F206044A0CA0}" srcOrd="28" destOrd="0" presId="urn:microsoft.com/office/officeart/2005/8/layout/cycle8"/>
    <dgm:cxn modelId="{390F82DF-64AE-4E95-B967-A8DB768DA52B}" type="presParOf" srcId="{FCA80EB2-9453-457F-ACCD-5F0C32850099}" destId="{15138C51-3EC2-44CE-9DDD-517E17C99B4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1A45-5BE3-42A0-8A4F-6AA4DECD94AA}">
      <dsp:nvSpPr>
        <dsp:cNvPr id="0" name=""/>
        <dsp:cNvSpPr/>
      </dsp:nvSpPr>
      <dsp:spPr>
        <a:xfrm>
          <a:off x="677154" y="295120"/>
          <a:ext cx="4063955" cy="4063955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Impact" panose="020B0806030902050204" pitchFamily="34" charset="0"/>
            </a:rPr>
            <a:t>Teach in Vacation</a:t>
          </a:r>
          <a:endParaRPr lang="en-US" sz="1600" kern="1200" dirty="0"/>
        </a:p>
      </dsp:txBody>
      <dsp:txXfrm>
        <a:off x="2812182" y="672487"/>
        <a:ext cx="967608" cy="774086"/>
      </dsp:txXfrm>
    </dsp:sp>
    <dsp:sp modelId="{D51ECD3D-910D-487B-920F-0E55A4FC3EC9}">
      <dsp:nvSpPr>
        <dsp:cNvPr id="0" name=""/>
        <dsp:cNvSpPr/>
      </dsp:nvSpPr>
      <dsp:spPr>
        <a:xfrm>
          <a:off x="729405" y="360434"/>
          <a:ext cx="4063955" cy="4063955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shade val="80000"/>
                <a:hueOff val="117579"/>
                <a:satOff val="-6098"/>
                <a:lumOff val="59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7579"/>
                <a:satOff val="-6098"/>
                <a:lumOff val="59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7579"/>
                <a:satOff val="-6098"/>
                <a:lumOff val="59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Impact" panose="020B0806030902050204" pitchFamily="34" charset="0"/>
            </a:rPr>
            <a:t>Serve in Vacation</a:t>
          </a:r>
          <a:endParaRPr lang="en-US" sz="1600" kern="1200" dirty="0"/>
        </a:p>
      </dsp:txBody>
      <dsp:txXfrm>
        <a:off x="3489508" y="1833617"/>
        <a:ext cx="1112749" cy="677325"/>
      </dsp:txXfrm>
    </dsp:sp>
    <dsp:sp modelId="{9AA5741B-0685-469E-8063-A9B901FAFEC0}">
      <dsp:nvSpPr>
        <dsp:cNvPr id="0" name=""/>
        <dsp:cNvSpPr/>
      </dsp:nvSpPr>
      <dsp:spPr>
        <a:xfrm>
          <a:off x="710536" y="442680"/>
          <a:ext cx="4063955" cy="4063955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shade val="80000"/>
                <a:hueOff val="235157"/>
                <a:satOff val="-12196"/>
                <a:lumOff val="11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5157"/>
                <a:satOff val="-12196"/>
                <a:lumOff val="11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5157"/>
                <a:satOff val="-12196"/>
                <a:lumOff val="11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Impact" panose="020B0806030902050204" pitchFamily="34" charset="0"/>
            </a:rPr>
            <a:t>Initiate your own plan </a:t>
          </a:r>
          <a:endParaRPr lang="en-US" sz="1600" kern="1200" dirty="0"/>
        </a:p>
      </dsp:txBody>
      <dsp:txXfrm>
        <a:off x="3320176" y="2849606"/>
        <a:ext cx="967608" cy="749896"/>
      </dsp:txXfrm>
    </dsp:sp>
    <dsp:sp modelId="{4F878F75-D8BD-494E-9395-8F538D0D3B51}">
      <dsp:nvSpPr>
        <dsp:cNvPr id="0" name=""/>
        <dsp:cNvSpPr/>
      </dsp:nvSpPr>
      <dsp:spPr>
        <a:xfrm>
          <a:off x="635063" y="478966"/>
          <a:ext cx="4063955" cy="4063955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shade val="80000"/>
                <a:hueOff val="352736"/>
                <a:satOff val="-18293"/>
                <a:lumOff val="17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52736"/>
                <a:satOff val="-18293"/>
                <a:lumOff val="17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52736"/>
                <a:satOff val="-18293"/>
                <a:lumOff val="17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Impact" panose="020B0806030902050204" pitchFamily="34" charset="0"/>
            </a:rPr>
            <a:t>Bringing FDI Scope</a:t>
          </a:r>
          <a:endParaRPr lang="en-US" sz="1600" kern="1200" dirty="0"/>
        </a:p>
      </dsp:txBody>
      <dsp:txXfrm>
        <a:off x="2195331" y="3672073"/>
        <a:ext cx="943418" cy="677325"/>
      </dsp:txXfrm>
    </dsp:sp>
    <dsp:sp modelId="{8C6800F7-3617-4E74-B860-D1930C8B54E4}">
      <dsp:nvSpPr>
        <dsp:cNvPr id="0" name=""/>
        <dsp:cNvSpPr/>
      </dsp:nvSpPr>
      <dsp:spPr>
        <a:xfrm>
          <a:off x="559589" y="442680"/>
          <a:ext cx="4063955" cy="4063955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shade val="80000"/>
                <a:hueOff val="470315"/>
                <a:satOff val="-24391"/>
                <a:lumOff val="23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70315"/>
                <a:satOff val="-24391"/>
                <a:lumOff val="23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70315"/>
                <a:satOff val="-24391"/>
                <a:lumOff val="23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Impact" panose="020B0806030902050204" pitchFamily="34" charset="0"/>
            </a:rPr>
            <a:t>Research Scope</a:t>
          </a:r>
          <a:endParaRPr lang="en-US" sz="1600" kern="1200" dirty="0"/>
        </a:p>
      </dsp:txBody>
      <dsp:txXfrm>
        <a:off x="1046296" y="2849606"/>
        <a:ext cx="967608" cy="749896"/>
      </dsp:txXfrm>
    </dsp:sp>
    <dsp:sp modelId="{AB128771-3601-4786-8F14-88F5DB3FAB36}">
      <dsp:nvSpPr>
        <dsp:cNvPr id="0" name=""/>
        <dsp:cNvSpPr/>
      </dsp:nvSpPr>
      <dsp:spPr>
        <a:xfrm>
          <a:off x="540721" y="360434"/>
          <a:ext cx="4063955" cy="4063955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shade val="80000"/>
                <a:hueOff val="587894"/>
                <a:satOff val="-30489"/>
                <a:lumOff val="29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87894"/>
                <a:satOff val="-30489"/>
                <a:lumOff val="29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87894"/>
                <a:satOff val="-30489"/>
                <a:lumOff val="29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Impact" panose="020B0806030902050204" pitchFamily="34" charset="0"/>
            </a:rPr>
            <a:t>Promote your family</a:t>
          </a:r>
          <a:endParaRPr lang="en-US" sz="1600" kern="1200"/>
        </a:p>
      </dsp:txBody>
      <dsp:txXfrm>
        <a:off x="731824" y="1833617"/>
        <a:ext cx="1112749" cy="677325"/>
      </dsp:txXfrm>
    </dsp:sp>
    <dsp:sp modelId="{097DAB89-3C82-4B03-A423-4BEA52CA302E}">
      <dsp:nvSpPr>
        <dsp:cNvPr id="0" name=""/>
        <dsp:cNvSpPr/>
      </dsp:nvSpPr>
      <dsp:spPr>
        <a:xfrm>
          <a:off x="592972" y="295120"/>
          <a:ext cx="4063955" cy="4063955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705472"/>
                <a:satOff val="-36587"/>
                <a:lumOff val="354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05472"/>
                <a:satOff val="-36587"/>
                <a:lumOff val="354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05472"/>
                <a:satOff val="-36587"/>
                <a:lumOff val="354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Impact" panose="020B0806030902050204" pitchFamily="34" charset="0"/>
            </a:rPr>
            <a:t>Create Good Will</a:t>
          </a:r>
          <a:endParaRPr lang="en-US" sz="1600" kern="1200" dirty="0"/>
        </a:p>
      </dsp:txBody>
      <dsp:txXfrm>
        <a:off x="1554291" y="672487"/>
        <a:ext cx="967608" cy="774086"/>
      </dsp:txXfrm>
    </dsp:sp>
    <dsp:sp modelId="{4DB1C2E8-5FE9-48E3-9EDA-0DDBA14675F1}">
      <dsp:nvSpPr>
        <dsp:cNvPr id="0" name=""/>
        <dsp:cNvSpPr/>
      </dsp:nvSpPr>
      <dsp:spPr>
        <a:xfrm>
          <a:off x="425373" y="43542"/>
          <a:ext cx="4567111" cy="456711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003A3-59AC-45AE-BDB6-1A5461C4273F}">
      <dsp:nvSpPr>
        <dsp:cNvPr id="0" name=""/>
        <dsp:cNvSpPr/>
      </dsp:nvSpPr>
      <dsp:spPr>
        <a:xfrm>
          <a:off x="477952" y="109145"/>
          <a:ext cx="4567111" cy="456711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18298"/>
                <a:satOff val="-6098"/>
                <a:lumOff val="55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18298"/>
                <a:satOff val="-6098"/>
                <a:lumOff val="55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18298"/>
                <a:satOff val="-6098"/>
                <a:lumOff val="55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FB91CD-CAC6-4DCE-A09E-6CF0E29029D1}">
      <dsp:nvSpPr>
        <dsp:cNvPr id="0" name=""/>
        <dsp:cNvSpPr/>
      </dsp:nvSpPr>
      <dsp:spPr>
        <a:xfrm>
          <a:off x="459017" y="191201"/>
          <a:ext cx="4567111" cy="456711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36595"/>
                <a:satOff val="-12196"/>
                <a:lumOff val="111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6595"/>
                <a:satOff val="-12196"/>
                <a:lumOff val="111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6595"/>
                <a:satOff val="-12196"/>
                <a:lumOff val="111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69B9B-1435-4DF7-89E9-6341DC06C9FA}">
      <dsp:nvSpPr>
        <dsp:cNvPr id="0" name=""/>
        <dsp:cNvSpPr/>
      </dsp:nvSpPr>
      <dsp:spPr>
        <a:xfrm>
          <a:off x="383485" y="227281"/>
          <a:ext cx="4567111" cy="456711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54893"/>
                <a:satOff val="-18293"/>
                <a:lumOff val="166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4893"/>
                <a:satOff val="-18293"/>
                <a:lumOff val="166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4893"/>
                <a:satOff val="-18293"/>
                <a:lumOff val="166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E17D5F-3A11-40AF-8A83-F206044A0CA0}">
      <dsp:nvSpPr>
        <dsp:cNvPr id="0" name=""/>
        <dsp:cNvSpPr/>
      </dsp:nvSpPr>
      <dsp:spPr>
        <a:xfrm>
          <a:off x="307952" y="191201"/>
          <a:ext cx="4567111" cy="456711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473191"/>
                <a:satOff val="-24391"/>
                <a:lumOff val="222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73191"/>
                <a:satOff val="-24391"/>
                <a:lumOff val="222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73191"/>
                <a:satOff val="-24391"/>
                <a:lumOff val="222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138C51-3EC2-44CE-9DDD-517E17C99B4F}">
      <dsp:nvSpPr>
        <dsp:cNvPr id="0" name=""/>
        <dsp:cNvSpPr/>
      </dsp:nvSpPr>
      <dsp:spPr>
        <a:xfrm>
          <a:off x="289017" y="109145"/>
          <a:ext cx="4567111" cy="456711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591489"/>
                <a:satOff val="-30489"/>
                <a:lumOff val="278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591489"/>
                <a:satOff val="-30489"/>
                <a:lumOff val="278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591489"/>
                <a:satOff val="-30489"/>
                <a:lumOff val="278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8679E-3544-49A8-B965-3D812D4E3E73}">
      <dsp:nvSpPr>
        <dsp:cNvPr id="0" name=""/>
        <dsp:cNvSpPr/>
      </dsp:nvSpPr>
      <dsp:spPr>
        <a:xfrm>
          <a:off x="341596" y="43542"/>
          <a:ext cx="4567111" cy="456711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709786"/>
                <a:satOff val="-36587"/>
                <a:lumOff val="333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09786"/>
                <a:satOff val="-36587"/>
                <a:lumOff val="333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09786"/>
                <a:satOff val="-36587"/>
                <a:lumOff val="333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1A45-5BE3-42A0-8A4F-6AA4DECD94AA}">
      <dsp:nvSpPr>
        <dsp:cNvPr id="0" name=""/>
        <dsp:cNvSpPr/>
      </dsp:nvSpPr>
      <dsp:spPr>
        <a:xfrm>
          <a:off x="883133" y="278556"/>
          <a:ext cx="3973010" cy="397301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  <a:ea typeface="Verdana" panose="020B0604030504040204" pitchFamily="34" charset="0"/>
            </a:rPr>
            <a:t>Experience sharing in relevant field</a:t>
          </a:r>
          <a:endParaRPr lang="en-US" sz="1200" b="1" kern="1200" dirty="0">
            <a:latin typeface="+mn-lt"/>
          </a:endParaRPr>
        </a:p>
      </dsp:txBody>
      <dsp:txXfrm>
        <a:off x="2964234" y="786061"/>
        <a:ext cx="1040550" cy="804061"/>
      </dsp:txXfrm>
    </dsp:sp>
    <dsp:sp modelId="{D51ECD3D-910D-487B-920F-0E55A4FC3EC9}">
      <dsp:nvSpPr>
        <dsp:cNvPr id="0" name=""/>
        <dsp:cNvSpPr/>
      </dsp:nvSpPr>
      <dsp:spPr>
        <a:xfrm>
          <a:off x="930431" y="360381"/>
          <a:ext cx="3973010" cy="397301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2">
                <a:hueOff val="395961"/>
                <a:satOff val="-2656"/>
                <a:lumOff val="4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5961"/>
                <a:satOff val="-2656"/>
                <a:lumOff val="4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5961"/>
                <a:satOff val="-2656"/>
                <a:lumOff val="4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  <a:ea typeface="Verdana" panose="020B0604030504040204" pitchFamily="34" charset="0"/>
            </a:rPr>
            <a:t>Bringing Scholarship and Research </a:t>
          </a:r>
          <a:endParaRPr lang="en-US" sz="1200" b="1" kern="1200" dirty="0">
            <a:latin typeface="+mn-lt"/>
          </a:endParaRPr>
        </a:p>
      </dsp:txBody>
      <dsp:txXfrm>
        <a:off x="3626402" y="1968505"/>
        <a:ext cx="1087848" cy="780412"/>
      </dsp:txXfrm>
    </dsp:sp>
    <dsp:sp modelId="{9AA5741B-0685-469E-8063-A9B901FAFEC0}">
      <dsp:nvSpPr>
        <dsp:cNvPr id="0" name=""/>
        <dsp:cNvSpPr/>
      </dsp:nvSpPr>
      <dsp:spPr>
        <a:xfrm>
          <a:off x="883133" y="442207"/>
          <a:ext cx="3973010" cy="397301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2">
                <a:hueOff val="791922"/>
                <a:satOff val="-5312"/>
                <a:lumOff val="8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1922"/>
                <a:satOff val="-5312"/>
                <a:lumOff val="8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1922"/>
                <a:satOff val="-5312"/>
                <a:lumOff val="8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ea typeface="Verdana" panose="020B0604030504040204" pitchFamily="34" charset="0"/>
            </a:rPr>
            <a:t>International Student Recruitment</a:t>
          </a:r>
          <a:endParaRPr lang="en-US" sz="1100" b="1" kern="1200" dirty="0">
            <a:latin typeface="+mn-lt"/>
          </a:endParaRPr>
        </a:p>
      </dsp:txBody>
      <dsp:txXfrm>
        <a:off x="2964234" y="3127299"/>
        <a:ext cx="1040550" cy="804061"/>
      </dsp:txXfrm>
    </dsp:sp>
    <dsp:sp modelId="{4F878F75-D8BD-494E-9395-8F538D0D3B51}">
      <dsp:nvSpPr>
        <dsp:cNvPr id="0" name=""/>
        <dsp:cNvSpPr/>
      </dsp:nvSpPr>
      <dsp:spPr>
        <a:xfrm>
          <a:off x="788538" y="442207"/>
          <a:ext cx="3973010" cy="397301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2">
                <a:hueOff val="1187883"/>
                <a:satOff val="-7969"/>
                <a:lumOff val="12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87883"/>
                <a:satOff val="-7969"/>
                <a:lumOff val="12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87883"/>
                <a:satOff val="-7969"/>
                <a:lumOff val="12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  <a:ea typeface="Verdana" panose="020B0604030504040204" pitchFamily="34" charset="0"/>
            </a:rPr>
            <a:t>Product Promotion in UK</a:t>
          </a:r>
          <a:endParaRPr lang="en-US" sz="1200" b="1" kern="1200" dirty="0">
            <a:latin typeface="+mn-lt"/>
          </a:endParaRPr>
        </a:p>
      </dsp:txBody>
      <dsp:txXfrm>
        <a:off x="1639897" y="3127299"/>
        <a:ext cx="1040550" cy="804061"/>
      </dsp:txXfrm>
    </dsp:sp>
    <dsp:sp modelId="{8C6800F7-3617-4E74-B860-D1930C8B54E4}">
      <dsp:nvSpPr>
        <dsp:cNvPr id="0" name=""/>
        <dsp:cNvSpPr/>
      </dsp:nvSpPr>
      <dsp:spPr>
        <a:xfrm>
          <a:off x="741240" y="360381"/>
          <a:ext cx="3973010" cy="397301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2">
                <a:hueOff val="1583843"/>
                <a:satOff val="-10625"/>
                <a:lumOff val="16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83843"/>
                <a:satOff val="-10625"/>
                <a:lumOff val="16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83843"/>
                <a:satOff val="-10625"/>
                <a:lumOff val="16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  <a:ea typeface="Verdana" panose="020B0604030504040204" pitchFamily="34" charset="0"/>
            </a:rPr>
            <a:t>Creating New Scope Bangladesh</a:t>
          </a:r>
          <a:endParaRPr lang="en-US" sz="1200" b="1" kern="1200" dirty="0">
            <a:latin typeface="+mn-lt"/>
          </a:endParaRPr>
        </a:p>
      </dsp:txBody>
      <dsp:txXfrm>
        <a:off x="930431" y="1968505"/>
        <a:ext cx="1087848" cy="780412"/>
      </dsp:txXfrm>
    </dsp:sp>
    <dsp:sp modelId="{AB128771-3601-4786-8F14-88F5DB3FAB36}">
      <dsp:nvSpPr>
        <dsp:cNvPr id="0" name=""/>
        <dsp:cNvSpPr/>
      </dsp:nvSpPr>
      <dsp:spPr>
        <a:xfrm>
          <a:off x="788538" y="278556"/>
          <a:ext cx="3973010" cy="397301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1979804"/>
                <a:satOff val="-13281"/>
                <a:lumOff val="2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79804"/>
                <a:satOff val="-13281"/>
                <a:lumOff val="2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79804"/>
                <a:satOff val="-13281"/>
                <a:lumOff val="2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  <a:ea typeface="Verdana" panose="020B0604030504040204" pitchFamily="34" charset="0"/>
            </a:rPr>
            <a:t>Finding scope for our Alumni </a:t>
          </a:r>
          <a:endParaRPr lang="en-US" sz="1200" b="1" kern="1200" dirty="0">
            <a:latin typeface="+mn-lt"/>
          </a:endParaRPr>
        </a:p>
      </dsp:txBody>
      <dsp:txXfrm>
        <a:off x="1639897" y="786061"/>
        <a:ext cx="1040550" cy="804061"/>
      </dsp:txXfrm>
    </dsp:sp>
    <dsp:sp modelId="{4DB1C2E8-5FE9-48E3-9EDA-0DDBA14675F1}">
      <dsp:nvSpPr>
        <dsp:cNvPr id="0" name=""/>
        <dsp:cNvSpPr/>
      </dsp:nvSpPr>
      <dsp:spPr>
        <a:xfrm>
          <a:off x="637040" y="32608"/>
          <a:ext cx="4464906" cy="446490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003A3-59AC-45AE-BDB6-1A5461C4273F}">
      <dsp:nvSpPr>
        <dsp:cNvPr id="0" name=""/>
        <dsp:cNvSpPr/>
      </dsp:nvSpPr>
      <dsp:spPr>
        <a:xfrm>
          <a:off x="684338" y="114433"/>
          <a:ext cx="4464906" cy="446490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2">
                <a:hueOff val="395961"/>
                <a:satOff val="-2656"/>
                <a:lumOff val="40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5961"/>
                <a:satOff val="-2656"/>
                <a:lumOff val="40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5961"/>
                <a:satOff val="-2656"/>
                <a:lumOff val="40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FB91CD-CAC6-4DCE-A09E-6CF0E29029D1}">
      <dsp:nvSpPr>
        <dsp:cNvPr id="0" name=""/>
        <dsp:cNvSpPr/>
      </dsp:nvSpPr>
      <dsp:spPr>
        <a:xfrm>
          <a:off x="637040" y="196258"/>
          <a:ext cx="4464906" cy="446490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2">
                <a:hueOff val="791922"/>
                <a:satOff val="-5312"/>
                <a:lumOff val="8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1922"/>
                <a:satOff val="-5312"/>
                <a:lumOff val="8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1922"/>
                <a:satOff val="-5312"/>
                <a:lumOff val="8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D69B9B-1435-4DF7-89E9-6341DC06C9FA}">
      <dsp:nvSpPr>
        <dsp:cNvPr id="0" name=""/>
        <dsp:cNvSpPr/>
      </dsp:nvSpPr>
      <dsp:spPr>
        <a:xfrm>
          <a:off x="542734" y="196258"/>
          <a:ext cx="4464906" cy="446490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2">
                <a:hueOff val="1187883"/>
                <a:satOff val="-7969"/>
                <a:lumOff val="12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87883"/>
                <a:satOff val="-7969"/>
                <a:lumOff val="12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87883"/>
                <a:satOff val="-7969"/>
                <a:lumOff val="12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E17D5F-3A11-40AF-8A83-F206044A0CA0}">
      <dsp:nvSpPr>
        <dsp:cNvPr id="0" name=""/>
        <dsp:cNvSpPr/>
      </dsp:nvSpPr>
      <dsp:spPr>
        <a:xfrm>
          <a:off x="495437" y="114433"/>
          <a:ext cx="4464906" cy="446490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583843"/>
                <a:satOff val="-10625"/>
                <a:lumOff val="16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83843"/>
                <a:satOff val="-10625"/>
                <a:lumOff val="16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83843"/>
                <a:satOff val="-10625"/>
                <a:lumOff val="16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138C51-3EC2-44CE-9DDD-517E17C99B4F}">
      <dsp:nvSpPr>
        <dsp:cNvPr id="0" name=""/>
        <dsp:cNvSpPr/>
      </dsp:nvSpPr>
      <dsp:spPr>
        <a:xfrm>
          <a:off x="542734" y="32608"/>
          <a:ext cx="4464906" cy="446490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1979804"/>
                <a:satOff val="-13281"/>
                <a:lumOff val="2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79804"/>
                <a:satOff val="-13281"/>
                <a:lumOff val="2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79804"/>
                <a:satOff val="-13281"/>
                <a:lumOff val="2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84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62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9378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0" y="988536"/>
            <a:ext cx="12183591" cy="488092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317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85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E574DD-0302-9049-A8CE-513925A780EA}"/>
              </a:ext>
            </a:extLst>
          </p:cNvPr>
          <p:cNvSpPr/>
          <p:nvPr userDrawn="1"/>
        </p:nvSpPr>
        <p:spPr>
          <a:xfrm>
            <a:off x="0" y="3614737"/>
            <a:ext cx="12192000" cy="542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0C165-E9F9-4840-A55E-85E035F9C762}"/>
              </a:ext>
            </a:extLst>
          </p:cNvPr>
          <p:cNvSpPr/>
          <p:nvPr userDrawn="1"/>
        </p:nvSpPr>
        <p:spPr>
          <a:xfrm>
            <a:off x="2714965" y="3614737"/>
            <a:ext cx="2252663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BC98F2-5505-8849-B1A1-BCC58F271B28}"/>
              </a:ext>
            </a:extLst>
          </p:cNvPr>
          <p:cNvSpPr/>
          <p:nvPr userDrawn="1"/>
        </p:nvSpPr>
        <p:spPr>
          <a:xfrm>
            <a:off x="7220291" y="3614737"/>
            <a:ext cx="2252663" cy="542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D0970-A906-6743-BCD1-1CA96CCA2FD1}"/>
              </a:ext>
            </a:extLst>
          </p:cNvPr>
          <p:cNvSpPr/>
          <p:nvPr userDrawn="1"/>
        </p:nvSpPr>
        <p:spPr>
          <a:xfrm>
            <a:off x="4967628" y="3614737"/>
            <a:ext cx="2252663" cy="542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D9DE41-942B-1443-9CE2-5500F7E5C976}"/>
              </a:ext>
            </a:extLst>
          </p:cNvPr>
          <p:cNvSpPr/>
          <p:nvPr userDrawn="1"/>
        </p:nvSpPr>
        <p:spPr>
          <a:xfrm>
            <a:off x="9472954" y="3614737"/>
            <a:ext cx="2252663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3A7595-EB2B-C648-A493-178FB31AA325}"/>
              </a:ext>
            </a:extLst>
          </p:cNvPr>
          <p:cNvSpPr/>
          <p:nvPr userDrawn="1"/>
        </p:nvSpPr>
        <p:spPr>
          <a:xfrm>
            <a:off x="462302" y="3614737"/>
            <a:ext cx="2252663" cy="542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EA580-11AC-B148-BB37-7B865F0A8E8F}"/>
              </a:ext>
            </a:extLst>
          </p:cNvPr>
          <p:cNvSpPr/>
          <p:nvPr userDrawn="1"/>
        </p:nvSpPr>
        <p:spPr>
          <a:xfrm rot="5400000">
            <a:off x="995700" y="4709092"/>
            <a:ext cx="1185865" cy="83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35F20-1BA2-CC48-9AD1-575655FBD297}"/>
              </a:ext>
            </a:extLst>
          </p:cNvPr>
          <p:cNvSpPr/>
          <p:nvPr userDrawn="1"/>
        </p:nvSpPr>
        <p:spPr>
          <a:xfrm rot="5400000">
            <a:off x="3248363" y="2980302"/>
            <a:ext cx="1185865" cy="83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9050B7-FE72-3B43-B17F-0FA8F3FC1B15}"/>
              </a:ext>
            </a:extLst>
          </p:cNvPr>
          <p:cNvSpPr/>
          <p:nvPr userDrawn="1"/>
        </p:nvSpPr>
        <p:spPr>
          <a:xfrm rot="5400000">
            <a:off x="7753690" y="2980302"/>
            <a:ext cx="1185865" cy="83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AB8015-61A4-5143-B7A2-757306490700}"/>
              </a:ext>
            </a:extLst>
          </p:cNvPr>
          <p:cNvSpPr/>
          <p:nvPr userDrawn="1"/>
        </p:nvSpPr>
        <p:spPr>
          <a:xfrm rot="5400000">
            <a:off x="10047855" y="4709090"/>
            <a:ext cx="1185865" cy="8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FD0D0C-12F6-E144-911F-7DC1A344FEBE}"/>
              </a:ext>
            </a:extLst>
          </p:cNvPr>
          <p:cNvSpPr/>
          <p:nvPr userDrawn="1"/>
        </p:nvSpPr>
        <p:spPr>
          <a:xfrm rot="5400000">
            <a:off x="5501027" y="4709091"/>
            <a:ext cx="1185865" cy="8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4ED3F84-1836-C345-90F4-9A4EEC338720}"/>
              </a:ext>
            </a:extLst>
          </p:cNvPr>
          <p:cNvSpPr/>
          <p:nvPr userDrawn="1"/>
        </p:nvSpPr>
        <p:spPr>
          <a:xfrm>
            <a:off x="1503926" y="3807161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A7896B5-2AFD-9449-AC5A-B85ECF76702D}"/>
              </a:ext>
            </a:extLst>
          </p:cNvPr>
          <p:cNvSpPr/>
          <p:nvPr userDrawn="1"/>
        </p:nvSpPr>
        <p:spPr>
          <a:xfrm>
            <a:off x="3756589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B429153-142D-3947-AA3B-F53EBD95C3CB}"/>
              </a:ext>
            </a:extLst>
          </p:cNvPr>
          <p:cNvSpPr/>
          <p:nvPr userDrawn="1"/>
        </p:nvSpPr>
        <p:spPr>
          <a:xfrm>
            <a:off x="6012355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A892962-A7DA-2549-8D21-5543F1249EC3}"/>
              </a:ext>
            </a:extLst>
          </p:cNvPr>
          <p:cNvSpPr/>
          <p:nvPr userDrawn="1"/>
        </p:nvSpPr>
        <p:spPr>
          <a:xfrm>
            <a:off x="8261916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8E11537-4AC0-694D-A631-91A03A138DAF}"/>
              </a:ext>
            </a:extLst>
          </p:cNvPr>
          <p:cNvSpPr/>
          <p:nvPr userDrawn="1"/>
        </p:nvSpPr>
        <p:spPr>
          <a:xfrm>
            <a:off x="10556083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CBAFE3-2F54-3C41-B9C8-6580B1E2261A}"/>
              </a:ext>
            </a:extLst>
          </p:cNvPr>
          <p:cNvSpPr/>
          <p:nvPr userDrawn="1"/>
        </p:nvSpPr>
        <p:spPr>
          <a:xfrm>
            <a:off x="9819256" y="4929188"/>
            <a:ext cx="1643062" cy="16430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34F62-9EE1-634F-BD96-1A0F99E0235B}"/>
              </a:ext>
            </a:extLst>
          </p:cNvPr>
          <p:cNvSpPr/>
          <p:nvPr userDrawn="1"/>
        </p:nvSpPr>
        <p:spPr>
          <a:xfrm>
            <a:off x="7483589" y="1257300"/>
            <a:ext cx="1643062" cy="1643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7584B8-9A35-DC42-BBF1-3A455D9C4F3B}"/>
              </a:ext>
            </a:extLst>
          </p:cNvPr>
          <p:cNvSpPr/>
          <p:nvPr userDrawn="1"/>
        </p:nvSpPr>
        <p:spPr>
          <a:xfrm>
            <a:off x="5272427" y="4929188"/>
            <a:ext cx="1643062" cy="1643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2B9B47-1C71-3444-907E-AE695F961FAF}"/>
              </a:ext>
            </a:extLst>
          </p:cNvPr>
          <p:cNvSpPr/>
          <p:nvPr userDrawn="1"/>
        </p:nvSpPr>
        <p:spPr>
          <a:xfrm>
            <a:off x="767101" y="4929188"/>
            <a:ext cx="1643062" cy="16430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2621F7-B63B-054D-9A8B-51C0450F0F07}"/>
              </a:ext>
            </a:extLst>
          </p:cNvPr>
          <p:cNvSpPr/>
          <p:nvPr userDrawn="1"/>
        </p:nvSpPr>
        <p:spPr>
          <a:xfrm>
            <a:off x="3019765" y="1257300"/>
            <a:ext cx="1643062" cy="1643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6" title="Icon of man">
            <a:extLst>
              <a:ext uri="{FF2B5EF4-FFF2-40B4-BE49-F238E27FC236}">
                <a16:creationId xmlns:a16="http://schemas.microsoft.com/office/drawing/2014/main" id="{650C41D3-AAED-B84A-9ADB-2B1EFFE7C8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13082" y="5331598"/>
            <a:ext cx="851961" cy="851961"/>
            <a:chOff x="3630613" y="2214563"/>
            <a:chExt cx="457200" cy="457200"/>
          </a:xfrm>
          <a:solidFill>
            <a:schemeClr val="bg1"/>
          </a:solidFill>
        </p:grpSpPr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6F4D2618-85B6-E64F-A70D-6A1FBF99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613" y="2214563"/>
              <a:ext cx="457200" cy="457200"/>
            </a:xfrm>
            <a:custGeom>
              <a:avLst/>
              <a:gdLst>
                <a:gd name="T0" fmla="*/ 456840 w 1271"/>
                <a:gd name="T1" fmla="*/ 456840 h 1271"/>
                <a:gd name="T2" fmla="*/ 0 w 1271"/>
                <a:gd name="T3" fmla="*/ 456840 h 1271"/>
                <a:gd name="T4" fmla="*/ 0 w 1271"/>
                <a:gd name="T5" fmla="*/ 0 h 1271"/>
                <a:gd name="T6" fmla="*/ 456840 w 1271"/>
                <a:gd name="T7" fmla="*/ 0 h 1271"/>
                <a:gd name="T8" fmla="*/ 456840 w 1271"/>
                <a:gd name="T9" fmla="*/ 456840 h 1271"/>
                <a:gd name="T10" fmla="*/ 44245 w 1271"/>
                <a:gd name="T11" fmla="*/ 414034 h 1271"/>
                <a:gd name="T12" fmla="*/ 411876 w 1271"/>
                <a:gd name="T13" fmla="*/ 414034 h 1271"/>
                <a:gd name="T14" fmla="*/ 411876 w 1271"/>
                <a:gd name="T15" fmla="*/ 42806 h 1271"/>
                <a:gd name="T16" fmla="*/ 44245 w 1271"/>
                <a:gd name="T17" fmla="*/ 42806 h 1271"/>
                <a:gd name="T18" fmla="*/ 44245 w 1271"/>
                <a:gd name="T19" fmla="*/ 414034 h 1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1" h="1271">
                  <a:moveTo>
                    <a:pt x="1270" y="1270"/>
                  </a:moveTo>
                  <a:lnTo>
                    <a:pt x="0" y="127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1270" y="1270"/>
                  </a:lnTo>
                  <a:close/>
                  <a:moveTo>
                    <a:pt x="123" y="1151"/>
                  </a:moveTo>
                  <a:lnTo>
                    <a:pt x="1145" y="1151"/>
                  </a:lnTo>
                  <a:lnTo>
                    <a:pt x="1145" y="119"/>
                  </a:lnTo>
                  <a:lnTo>
                    <a:pt x="123" y="119"/>
                  </a:lnTo>
                  <a:lnTo>
                    <a:pt x="123" y="1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98204B0-E8AC-A542-B81B-D5DCFDD8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025" y="2295525"/>
              <a:ext cx="207963" cy="293688"/>
            </a:xfrm>
            <a:custGeom>
              <a:avLst/>
              <a:gdLst>
                <a:gd name="T0" fmla="*/ 90826 w 577"/>
                <a:gd name="T1" fmla="*/ 718 h 818"/>
                <a:gd name="T2" fmla="*/ 79653 w 577"/>
                <a:gd name="T3" fmla="*/ 2154 h 818"/>
                <a:gd name="T4" fmla="*/ 68840 w 577"/>
                <a:gd name="T5" fmla="*/ 4308 h 818"/>
                <a:gd name="T6" fmla="*/ 33159 w 577"/>
                <a:gd name="T7" fmla="*/ 21183 h 818"/>
                <a:gd name="T8" fmla="*/ 7569 w 577"/>
                <a:gd name="T9" fmla="*/ 58881 h 818"/>
                <a:gd name="T10" fmla="*/ 2883 w 577"/>
                <a:gd name="T11" fmla="*/ 77192 h 818"/>
                <a:gd name="T12" fmla="*/ 1442 w 577"/>
                <a:gd name="T13" fmla="*/ 88322 h 818"/>
                <a:gd name="T14" fmla="*/ 2163 w 577"/>
                <a:gd name="T15" fmla="*/ 111659 h 818"/>
                <a:gd name="T16" fmla="*/ 8290 w 577"/>
                <a:gd name="T17" fmla="*/ 140381 h 818"/>
                <a:gd name="T18" fmla="*/ 11173 w 577"/>
                <a:gd name="T19" fmla="*/ 150075 h 818"/>
                <a:gd name="T20" fmla="*/ 721 w 577"/>
                <a:gd name="T21" fmla="*/ 174130 h 818"/>
                <a:gd name="T22" fmla="*/ 39286 w 577"/>
                <a:gd name="T23" fmla="*/ 244860 h 818"/>
                <a:gd name="T24" fmla="*/ 79653 w 577"/>
                <a:gd name="T25" fmla="*/ 281481 h 818"/>
                <a:gd name="T26" fmla="*/ 128310 w 577"/>
                <a:gd name="T27" fmla="*/ 281481 h 818"/>
                <a:gd name="T28" fmla="*/ 168317 w 577"/>
                <a:gd name="T29" fmla="*/ 244860 h 818"/>
                <a:gd name="T30" fmla="*/ 206882 w 577"/>
                <a:gd name="T31" fmla="*/ 174130 h 818"/>
                <a:gd name="T32" fmla="*/ 196430 w 577"/>
                <a:gd name="T33" fmla="*/ 150075 h 818"/>
                <a:gd name="T34" fmla="*/ 200034 w 577"/>
                <a:gd name="T35" fmla="*/ 138227 h 818"/>
                <a:gd name="T36" fmla="*/ 203638 w 577"/>
                <a:gd name="T37" fmla="*/ 123507 h 818"/>
                <a:gd name="T38" fmla="*/ 206882 w 577"/>
                <a:gd name="T39" fmla="*/ 104478 h 818"/>
                <a:gd name="T40" fmla="*/ 207603 w 577"/>
                <a:gd name="T41" fmla="*/ 89758 h 818"/>
                <a:gd name="T42" fmla="*/ 207603 w 577"/>
                <a:gd name="T43" fmla="*/ 82936 h 818"/>
                <a:gd name="T44" fmla="*/ 206161 w 577"/>
                <a:gd name="T45" fmla="*/ 75038 h 818"/>
                <a:gd name="T46" fmla="*/ 204359 w 577"/>
                <a:gd name="T47" fmla="*/ 70011 h 818"/>
                <a:gd name="T48" fmla="*/ 202917 w 577"/>
                <a:gd name="T49" fmla="*/ 64626 h 818"/>
                <a:gd name="T50" fmla="*/ 201475 w 577"/>
                <a:gd name="T51" fmla="*/ 59599 h 818"/>
                <a:gd name="T52" fmla="*/ 197871 w 577"/>
                <a:gd name="T53" fmla="*/ 51342 h 818"/>
                <a:gd name="T54" fmla="*/ 195709 w 577"/>
                <a:gd name="T55" fmla="*/ 46315 h 818"/>
                <a:gd name="T56" fmla="*/ 192825 w 577"/>
                <a:gd name="T57" fmla="*/ 42007 h 818"/>
                <a:gd name="T58" fmla="*/ 188861 w 577"/>
                <a:gd name="T59" fmla="*/ 38416 h 818"/>
                <a:gd name="T60" fmla="*/ 182373 w 577"/>
                <a:gd name="T61" fmla="*/ 33031 h 818"/>
                <a:gd name="T62" fmla="*/ 151377 w 577"/>
                <a:gd name="T63" fmla="*/ 16156 h 818"/>
                <a:gd name="T64" fmla="*/ 145610 w 577"/>
                <a:gd name="T65" fmla="*/ 11848 h 818"/>
                <a:gd name="T66" fmla="*/ 138762 w 577"/>
                <a:gd name="T67" fmla="*/ 7181 h 818"/>
                <a:gd name="T68" fmla="*/ 112812 w 577"/>
                <a:gd name="T69" fmla="*/ 0 h 818"/>
                <a:gd name="T70" fmla="*/ 102720 w 577"/>
                <a:gd name="T71" fmla="*/ 0 h 818"/>
                <a:gd name="T72" fmla="*/ 168317 w 577"/>
                <a:gd name="T73" fmla="*/ 127097 h 818"/>
                <a:gd name="T74" fmla="*/ 191384 w 577"/>
                <a:gd name="T75" fmla="*/ 161923 h 818"/>
                <a:gd name="T76" fmla="*/ 176606 w 577"/>
                <a:gd name="T77" fmla="*/ 197108 h 818"/>
                <a:gd name="T78" fmla="*/ 157144 w 577"/>
                <a:gd name="T79" fmla="*/ 236961 h 818"/>
                <a:gd name="T80" fmla="*/ 119660 w 577"/>
                <a:gd name="T81" fmla="*/ 271428 h 818"/>
                <a:gd name="T82" fmla="*/ 87222 w 577"/>
                <a:gd name="T83" fmla="*/ 271428 h 818"/>
                <a:gd name="T84" fmla="*/ 49378 w 577"/>
                <a:gd name="T85" fmla="*/ 236961 h 818"/>
                <a:gd name="T86" fmla="*/ 29555 w 577"/>
                <a:gd name="T87" fmla="*/ 197108 h 818"/>
                <a:gd name="T88" fmla="*/ 14777 w 577"/>
                <a:gd name="T89" fmla="*/ 161205 h 818"/>
                <a:gd name="T90" fmla="*/ 18381 w 577"/>
                <a:gd name="T91" fmla="*/ 157974 h 818"/>
                <a:gd name="T92" fmla="*/ 95151 w 577"/>
                <a:gd name="T93" fmla="*/ 100888 h 818"/>
                <a:gd name="T94" fmla="*/ 68840 w 577"/>
                <a:gd name="T95" fmla="*/ 159410 h 818"/>
                <a:gd name="T96" fmla="*/ 68840 w 577"/>
                <a:gd name="T97" fmla="*/ 178798 h 818"/>
                <a:gd name="T98" fmla="*/ 68840 w 577"/>
                <a:gd name="T99" fmla="*/ 159410 h 818"/>
                <a:gd name="T100" fmla="*/ 130112 w 577"/>
                <a:gd name="T101" fmla="*/ 169104 h 818"/>
                <a:gd name="T102" fmla="*/ 149214 w 577"/>
                <a:gd name="T103" fmla="*/ 169104 h 8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7" h="818">
                  <a:moveTo>
                    <a:pt x="285" y="0"/>
                  </a:moveTo>
                  <a:cubicBezTo>
                    <a:pt x="275" y="0"/>
                    <a:pt x="262" y="0"/>
                    <a:pt x="252" y="2"/>
                  </a:cubicBezTo>
                  <a:cubicBezTo>
                    <a:pt x="250" y="2"/>
                    <a:pt x="250" y="2"/>
                    <a:pt x="248" y="2"/>
                  </a:cubicBezTo>
                  <a:cubicBezTo>
                    <a:pt x="238" y="2"/>
                    <a:pt x="229" y="4"/>
                    <a:pt x="221" y="6"/>
                  </a:cubicBezTo>
                  <a:cubicBezTo>
                    <a:pt x="211" y="8"/>
                    <a:pt x="203" y="10"/>
                    <a:pt x="193" y="12"/>
                  </a:cubicBezTo>
                  <a:cubicBezTo>
                    <a:pt x="193" y="12"/>
                    <a:pt x="193" y="12"/>
                    <a:pt x="191" y="12"/>
                  </a:cubicBezTo>
                  <a:cubicBezTo>
                    <a:pt x="172" y="16"/>
                    <a:pt x="153" y="23"/>
                    <a:pt x="137" y="31"/>
                  </a:cubicBezTo>
                  <a:cubicBezTo>
                    <a:pt x="120" y="39"/>
                    <a:pt x="107" y="49"/>
                    <a:pt x="92" y="59"/>
                  </a:cubicBezTo>
                  <a:cubicBezTo>
                    <a:pt x="86" y="66"/>
                    <a:pt x="80" y="70"/>
                    <a:pt x="74" y="76"/>
                  </a:cubicBezTo>
                  <a:cubicBezTo>
                    <a:pt x="49" y="100"/>
                    <a:pt x="33" y="129"/>
                    <a:pt x="21" y="164"/>
                  </a:cubicBezTo>
                  <a:cubicBezTo>
                    <a:pt x="18" y="172"/>
                    <a:pt x="14" y="180"/>
                    <a:pt x="12" y="190"/>
                  </a:cubicBezTo>
                  <a:cubicBezTo>
                    <a:pt x="10" y="199"/>
                    <a:pt x="8" y="207"/>
                    <a:pt x="8" y="215"/>
                  </a:cubicBezTo>
                  <a:cubicBezTo>
                    <a:pt x="8" y="221"/>
                    <a:pt x="6" y="225"/>
                    <a:pt x="6" y="231"/>
                  </a:cubicBezTo>
                  <a:cubicBezTo>
                    <a:pt x="6" y="236"/>
                    <a:pt x="4" y="240"/>
                    <a:pt x="4" y="246"/>
                  </a:cubicBezTo>
                  <a:cubicBezTo>
                    <a:pt x="4" y="256"/>
                    <a:pt x="2" y="266"/>
                    <a:pt x="2" y="279"/>
                  </a:cubicBezTo>
                  <a:cubicBezTo>
                    <a:pt x="2" y="287"/>
                    <a:pt x="4" y="299"/>
                    <a:pt x="6" y="311"/>
                  </a:cubicBezTo>
                  <a:cubicBezTo>
                    <a:pt x="8" y="324"/>
                    <a:pt x="10" y="340"/>
                    <a:pt x="14" y="354"/>
                  </a:cubicBezTo>
                  <a:cubicBezTo>
                    <a:pt x="16" y="367"/>
                    <a:pt x="21" y="381"/>
                    <a:pt x="23" y="391"/>
                  </a:cubicBezTo>
                  <a:cubicBezTo>
                    <a:pt x="23" y="393"/>
                    <a:pt x="23" y="393"/>
                    <a:pt x="25" y="395"/>
                  </a:cubicBezTo>
                  <a:cubicBezTo>
                    <a:pt x="27" y="403"/>
                    <a:pt x="29" y="412"/>
                    <a:pt x="31" y="418"/>
                  </a:cubicBezTo>
                  <a:cubicBezTo>
                    <a:pt x="25" y="422"/>
                    <a:pt x="21" y="426"/>
                    <a:pt x="14" y="432"/>
                  </a:cubicBezTo>
                  <a:cubicBezTo>
                    <a:pt x="6" y="444"/>
                    <a:pt x="0" y="463"/>
                    <a:pt x="2" y="485"/>
                  </a:cubicBezTo>
                  <a:cubicBezTo>
                    <a:pt x="10" y="549"/>
                    <a:pt x="49" y="571"/>
                    <a:pt x="64" y="578"/>
                  </a:cubicBezTo>
                  <a:cubicBezTo>
                    <a:pt x="68" y="608"/>
                    <a:pt x="84" y="643"/>
                    <a:pt x="109" y="682"/>
                  </a:cubicBezTo>
                  <a:cubicBezTo>
                    <a:pt x="135" y="723"/>
                    <a:pt x="172" y="762"/>
                    <a:pt x="219" y="782"/>
                  </a:cubicBezTo>
                  <a:lnTo>
                    <a:pt x="221" y="784"/>
                  </a:lnTo>
                  <a:cubicBezTo>
                    <a:pt x="238" y="805"/>
                    <a:pt x="260" y="817"/>
                    <a:pt x="289" y="817"/>
                  </a:cubicBezTo>
                  <a:cubicBezTo>
                    <a:pt x="315" y="817"/>
                    <a:pt x="340" y="803"/>
                    <a:pt x="356" y="784"/>
                  </a:cubicBezTo>
                  <a:lnTo>
                    <a:pt x="358" y="782"/>
                  </a:lnTo>
                  <a:cubicBezTo>
                    <a:pt x="404" y="760"/>
                    <a:pt x="440" y="721"/>
                    <a:pt x="467" y="682"/>
                  </a:cubicBezTo>
                  <a:cubicBezTo>
                    <a:pt x="492" y="645"/>
                    <a:pt x="508" y="608"/>
                    <a:pt x="512" y="578"/>
                  </a:cubicBezTo>
                  <a:cubicBezTo>
                    <a:pt x="524" y="571"/>
                    <a:pt x="565" y="549"/>
                    <a:pt x="574" y="485"/>
                  </a:cubicBezTo>
                  <a:cubicBezTo>
                    <a:pt x="576" y="463"/>
                    <a:pt x="569" y="444"/>
                    <a:pt x="561" y="432"/>
                  </a:cubicBezTo>
                  <a:cubicBezTo>
                    <a:pt x="555" y="424"/>
                    <a:pt x="551" y="422"/>
                    <a:pt x="545" y="418"/>
                  </a:cubicBezTo>
                  <a:cubicBezTo>
                    <a:pt x="547" y="408"/>
                    <a:pt x="551" y="397"/>
                    <a:pt x="555" y="387"/>
                  </a:cubicBezTo>
                  <a:lnTo>
                    <a:pt x="555" y="385"/>
                  </a:lnTo>
                  <a:cubicBezTo>
                    <a:pt x="555" y="383"/>
                    <a:pt x="555" y="383"/>
                    <a:pt x="557" y="381"/>
                  </a:cubicBezTo>
                  <a:cubicBezTo>
                    <a:pt x="561" y="369"/>
                    <a:pt x="563" y="356"/>
                    <a:pt x="565" y="344"/>
                  </a:cubicBezTo>
                  <a:cubicBezTo>
                    <a:pt x="567" y="330"/>
                    <a:pt x="572" y="315"/>
                    <a:pt x="572" y="303"/>
                  </a:cubicBezTo>
                  <a:cubicBezTo>
                    <a:pt x="572" y="299"/>
                    <a:pt x="572" y="295"/>
                    <a:pt x="574" y="291"/>
                  </a:cubicBezTo>
                  <a:cubicBezTo>
                    <a:pt x="574" y="285"/>
                    <a:pt x="576" y="276"/>
                    <a:pt x="576" y="270"/>
                  </a:cubicBezTo>
                  <a:cubicBezTo>
                    <a:pt x="576" y="263"/>
                    <a:pt x="576" y="256"/>
                    <a:pt x="576" y="250"/>
                  </a:cubicBezTo>
                  <a:cubicBezTo>
                    <a:pt x="576" y="246"/>
                    <a:pt x="576" y="240"/>
                    <a:pt x="576" y="234"/>
                  </a:cubicBezTo>
                  <a:lnTo>
                    <a:pt x="576" y="231"/>
                  </a:lnTo>
                  <a:cubicBezTo>
                    <a:pt x="576" y="227"/>
                    <a:pt x="574" y="223"/>
                    <a:pt x="574" y="217"/>
                  </a:cubicBezTo>
                  <a:cubicBezTo>
                    <a:pt x="574" y="215"/>
                    <a:pt x="574" y="211"/>
                    <a:pt x="572" y="209"/>
                  </a:cubicBezTo>
                  <a:cubicBezTo>
                    <a:pt x="572" y="207"/>
                    <a:pt x="572" y="203"/>
                    <a:pt x="569" y="201"/>
                  </a:cubicBezTo>
                  <a:cubicBezTo>
                    <a:pt x="569" y="199"/>
                    <a:pt x="569" y="197"/>
                    <a:pt x="567" y="195"/>
                  </a:cubicBezTo>
                  <a:cubicBezTo>
                    <a:pt x="567" y="193"/>
                    <a:pt x="565" y="188"/>
                    <a:pt x="565" y="186"/>
                  </a:cubicBezTo>
                  <a:cubicBezTo>
                    <a:pt x="565" y="184"/>
                    <a:pt x="563" y="182"/>
                    <a:pt x="563" y="180"/>
                  </a:cubicBezTo>
                  <a:cubicBezTo>
                    <a:pt x="563" y="176"/>
                    <a:pt x="561" y="174"/>
                    <a:pt x="561" y="170"/>
                  </a:cubicBezTo>
                  <a:cubicBezTo>
                    <a:pt x="561" y="168"/>
                    <a:pt x="561" y="166"/>
                    <a:pt x="559" y="166"/>
                  </a:cubicBezTo>
                  <a:cubicBezTo>
                    <a:pt x="557" y="164"/>
                    <a:pt x="557" y="160"/>
                    <a:pt x="555" y="158"/>
                  </a:cubicBezTo>
                  <a:cubicBezTo>
                    <a:pt x="553" y="154"/>
                    <a:pt x="551" y="147"/>
                    <a:pt x="549" y="143"/>
                  </a:cubicBezTo>
                  <a:cubicBezTo>
                    <a:pt x="549" y="141"/>
                    <a:pt x="547" y="139"/>
                    <a:pt x="547" y="137"/>
                  </a:cubicBezTo>
                  <a:cubicBezTo>
                    <a:pt x="545" y="135"/>
                    <a:pt x="543" y="133"/>
                    <a:pt x="543" y="129"/>
                  </a:cubicBezTo>
                  <a:cubicBezTo>
                    <a:pt x="541" y="127"/>
                    <a:pt x="541" y="125"/>
                    <a:pt x="539" y="123"/>
                  </a:cubicBezTo>
                  <a:cubicBezTo>
                    <a:pt x="537" y="121"/>
                    <a:pt x="535" y="119"/>
                    <a:pt x="535" y="117"/>
                  </a:cubicBezTo>
                  <a:cubicBezTo>
                    <a:pt x="533" y="115"/>
                    <a:pt x="533" y="113"/>
                    <a:pt x="531" y="113"/>
                  </a:cubicBezTo>
                  <a:cubicBezTo>
                    <a:pt x="528" y="111"/>
                    <a:pt x="526" y="109"/>
                    <a:pt x="524" y="107"/>
                  </a:cubicBezTo>
                  <a:cubicBezTo>
                    <a:pt x="522" y="104"/>
                    <a:pt x="520" y="102"/>
                    <a:pt x="518" y="102"/>
                  </a:cubicBezTo>
                  <a:cubicBezTo>
                    <a:pt x="514" y="98"/>
                    <a:pt x="510" y="96"/>
                    <a:pt x="506" y="92"/>
                  </a:cubicBezTo>
                  <a:cubicBezTo>
                    <a:pt x="488" y="80"/>
                    <a:pt x="467" y="72"/>
                    <a:pt x="442" y="70"/>
                  </a:cubicBezTo>
                  <a:cubicBezTo>
                    <a:pt x="438" y="64"/>
                    <a:pt x="430" y="53"/>
                    <a:pt x="420" y="45"/>
                  </a:cubicBezTo>
                  <a:cubicBezTo>
                    <a:pt x="416" y="41"/>
                    <a:pt x="412" y="37"/>
                    <a:pt x="406" y="35"/>
                  </a:cubicBezTo>
                  <a:cubicBezTo>
                    <a:pt x="406" y="35"/>
                    <a:pt x="404" y="35"/>
                    <a:pt x="404" y="33"/>
                  </a:cubicBezTo>
                  <a:cubicBezTo>
                    <a:pt x="404" y="33"/>
                    <a:pt x="402" y="33"/>
                    <a:pt x="402" y="31"/>
                  </a:cubicBezTo>
                  <a:cubicBezTo>
                    <a:pt x="397" y="27"/>
                    <a:pt x="391" y="25"/>
                    <a:pt x="385" y="20"/>
                  </a:cubicBezTo>
                  <a:cubicBezTo>
                    <a:pt x="367" y="10"/>
                    <a:pt x="346" y="2"/>
                    <a:pt x="318" y="0"/>
                  </a:cubicBezTo>
                  <a:cubicBezTo>
                    <a:pt x="315" y="0"/>
                    <a:pt x="315" y="0"/>
                    <a:pt x="313" y="0"/>
                  </a:cubicBezTo>
                  <a:cubicBezTo>
                    <a:pt x="311" y="0"/>
                    <a:pt x="311" y="0"/>
                    <a:pt x="309" y="0"/>
                  </a:cubicBezTo>
                  <a:cubicBezTo>
                    <a:pt x="301" y="0"/>
                    <a:pt x="293" y="0"/>
                    <a:pt x="285" y="0"/>
                  </a:cubicBezTo>
                  <a:close/>
                  <a:moveTo>
                    <a:pt x="422" y="219"/>
                  </a:moveTo>
                  <a:cubicBezTo>
                    <a:pt x="438" y="246"/>
                    <a:pt x="467" y="299"/>
                    <a:pt x="467" y="354"/>
                  </a:cubicBezTo>
                  <a:cubicBezTo>
                    <a:pt x="467" y="385"/>
                    <a:pt x="479" y="434"/>
                    <a:pt x="518" y="438"/>
                  </a:cubicBezTo>
                  <a:cubicBezTo>
                    <a:pt x="522" y="440"/>
                    <a:pt x="526" y="444"/>
                    <a:pt x="531" y="451"/>
                  </a:cubicBezTo>
                  <a:cubicBezTo>
                    <a:pt x="535" y="459"/>
                    <a:pt x="539" y="467"/>
                    <a:pt x="537" y="481"/>
                  </a:cubicBezTo>
                  <a:cubicBezTo>
                    <a:pt x="531" y="539"/>
                    <a:pt x="490" y="549"/>
                    <a:pt x="490" y="549"/>
                  </a:cubicBezTo>
                  <a:cubicBezTo>
                    <a:pt x="483" y="551"/>
                    <a:pt x="477" y="557"/>
                    <a:pt x="477" y="563"/>
                  </a:cubicBezTo>
                  <a:cubicBezTo>
                    <a:pt x="475" y="584"/>
                    <a:pt x="460" y="623"/>
                    <a:pt x="436" y="660"/>
                  </a:cubicBezTo>
                  <a:cubicBezTo>
                    <a:pt x="411" y="696"/>
                    <a:pt x="377" y="733"/>
                    <a:pt x="340" y="750"/>
                  </a:cubicBezTo>
                  <a:cubicBezTo>
                    <a:pt x="338" y="752"/>
                    <a:pt x="334" y="754"/>
                    <a:pt x="332" y="756"/>
                  </a:cubicBezTo>
                  <a:cubicBezTo>
                    <a:pt x="322" y="770"/>
                    <a:pt x="305" y="780"/>
                    <a:pt x="287" y="780"/>
                  </a:cubicBezTo>
                  <a:cubicBezTo>
                    <a:pt x="268" y="780"/>
                    <a:pt x="252" y="770"/>
                    <a:pt x="242" y="756"/>
                  </a:cubicBezTo>
                  <a:cubicBezTo>
                    <a:pt x="240" y="754"/>
                    <a:pt x="238" y="752"/>
                    <a:pt x="234" y="750"/>
                  </a:cubicBezTo>
                  <a:cubicBezTo>
                    <a:pt x="197" y="731"/>
                    <a:pt x="162" y="696"/>
                    <a:pt x="137" y="660"/>
                  </a:cubicBezTo>
                  <a:cubicBezTo>
                    <a:pt x="113" y="623"/>
                    <a:pt x="96" y="582"/>
                    <a:pt x="94" y="563"/>
                  </a:cubicBezTo>
                  <a:cubicBezTo>
                    <a:pt x="94" y="557"/>
                    <a:pt x="88" y="551"/>
                    <a:pt x="82" y="549"/>
                  </a:cubicBezTo>
                  <a:cubicBezTo>
                    <a:pt x="82" y="549"/>
                    <a:pt x="41" y="537"/>
                    <a:pt x="35" y="479"/>
                  </a:cubicBezTo>
                  <a:cubicBezTo>
                    <a:pt x="33" y="465"/>
                    <a:pt x="37" y="457"/>
                    <a:pt x="41" y="449"/>
                  </a:cubicBezTo>
                  <a:cubicBezTo>
                    <a:pt x="43" y="444"/>
                    <a:pt x="45" y="442"/>
                    <a:pt x="47" y="440"/>
                  </a:cubicBezTo>
                  <a:cubicBezTo>
                    <a:pt x="49" y="440"/>
                    <a:pt x="49" y="440"/>
                    <a:pt x="51" y="440"/>
                  </a:cubicBezTo>
                  <a:cubicBezTo>
                    <a:pt x="86" y="440"/>
                    <a:pt x="98" y="381"/>
                    <a:pt x="105" y="352"/>
                  </a:cubicBezTo>
                  <a:cubicBezTo>
                    <a:pt x="115" y="297"/>
                    <a:pt x="176" y="281"/>
                    <a:pt x="264" y="281"/>
                  </a:cubicBezTo>
                  <a:cubicBezTo>
                    <a:pt x="354" y="285"/>
                    <a:pt x="399" y="246"/>
                    <a:pt x="422" y="219"/>
                  </a:cubicBezTo>
                  <a:close/>
                  <a:moveTo>
                    <a:pt x="191" y="444"/>
                  </a:moveTo>
                  <a:cubicBezTo>
                    <a:pt x="176" y="444"/>
                    <a:pt x="164" y="457"/>
                    <a:pt x="164" y="471"/>
                  </a:cubicBezTo>
                  <a:cubicBezTo>
                    <a:pt x="164" y="485"/>
                    <a:pt x="176" y="498"/>
                    <a:pt x="191" y="498"/>
                  </a:cubicBezTo>
                  <a:cubicBezTo>
                    <a:pt x="205" y="498"/>
                    <a:pt x="217" y="485"/>
                    <a:pt x="217" y="471"/>
                  </a:cubicBezTo>
                  <a:cubicBezTo>
                    <a:pt x="217" y="457"/>
                    <a:pt x="205" y="444"/>
                    <a:pt x="191" y="444"/>
                  </a:cubicBezTo>
                  <a:close/>
                  <a:moveTo>
                    <a:pt x="387" y="444"/>
                  </a:moveTo>
                  <a:cubicBezTo>
                    <a:pt x="373" y="444"/>
                    <a:pt x="361" y="457"/>
                    <a:pt x="361" y="471"/>
                  </a:cubicBezTo>
                  <a:cubicBezTo>
                    <a:pt x="361" y="485"/>
                    <a:pt x="372" y="498"/>
                    <a:pt x="387" y="498"/>
                  </a:cubicBezTo>
                  <a:cubicBezTo>
                    <a:pt x="401" y="498"/>
                    <a:pt x="414" y="485"/>
                    <a:pt x="414" y="471"/>
                  </a:cubicBezTo>
                  <a:cubicBezTo>
                    <a:pt x="414" y="457"/>
                    <a:pt x="402" y="444"/>
                    <a:pt x="387" y="4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Content Placeholder 55">
            <a:extLst>
              <a:ext uri="{FF2B5EF4-FFF2-40B4-BE49-F238E27FC236}">
                <a16:creationId xmlns:a16="http://schemas.microsoft.com/office/drawing/2014/main" id="{4C783824-9D41-1543-9CFD-09A2936703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5694" y="1220312"/>
            <a:ext cx="2225675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Content Placeholder 49">
            <a:extLst>
              <a:ext uri="{FF2B5EF4-FFF2-40B4-BE49-F238E27FC236}">
                <a16:creationId xmlns:a16="http://schemas.microsoft.com/office/drawing/2014/main" id="{34CEC6EB-38AC-9546-8ADE-94D0C25419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04379" y="3079942"/>
            <a:ext cx="2193474" cy="500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37" name="Group 2" title="Icon of phone">
            <a:extLst>
              <a:ext uri="{FF2B5EF4-FFF2-40B4-BE49-F238E27FC236}">
                <a16:creationId xmlns:a16="http://schemas.microsoft.com/office/drawing/2014/main" id="{7B8675A9-D74F-D747-BF45-829AE1CECB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54750" y="1627428"/>
            <a:ext cx="546325" cy="915745"/>
            <a:chOff x="7002463" y="2176463"/>
            <a:chExt cx="333375" cy="558800"/>
          </a:xfrm>
          <a:solidFill>
            <a:schemeClr val="bg1"/>
          </a:solidFill>
        </p:grpSpPr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AA2E3758-4935-674C-9E9D-17D7433D6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2176463"/>
              <a:ext cx="333375" cy="558800"/>
            </a:xfrm>
            <a:custGeom>
              <a:avLst/>
              <a:gdLst>
                <a:gd name="T0" fmla="*/ 0 w 925"/>
                <a:gd name="T1" fmla="*/ 0 h 1554"/>
                <a:gd name="T2" fmla="*/ 0 w 925"/>
                <a:gd name="T3" fmla="*/ 558440 h 1554"/>
                <a:gd name="T4" fmla="*/ 333015 w 925"/>
                <a:gd name="T5" fmla="*/ 558440 h 1554"/>
                <a:gd name="T6" fmla="*/ 333015 w 925"/>
                <a:gd name="T7" fmla="*/ 0 h 1554"/>
                <a:gd name="T8" fmla="*/ 0 w 925"/>
                <a:gd name="T9" fmla="*/ 0 h 1554"/>
                <a:gd name="T10" fmla="*/ 303461 w 925"/>
                <a:gd name="T11" fmla="*/ 29486 h 1554"/>
                <a:gd name="T12" fmla="*/ 303461 w 925"/>
                <a:gd name="T13" fmla="*/ 73716 h 1554"/>
                <a:gd name="T14" fmla="*/ 29553 w 925"/>
                <a:gd name="T15" fmla="*/ 73716 h 1554"/>
                <a:gd name="T16" fmla="*/ 29553 w 925"/>
                <a:gd name="T17" fmla="*/ 29486 h 1554"/>
                <a:gd name="T18" fmla="*/ 303461 w 925"/>
                <a:gd name="T19" fmla="*/ 29486 h 1554"/>
                <a:gd name="T20" fmla="*/ 303461 w 925"/>
                <a:gd name="T21" fmla="*/ 103202 h 1554"/>
                <a:gd name="T22" fmla="*/ 303461 w 925"/>
                <a:gd name="T23" fmla="*/ 413886 h 1554"/>
                <a:gd name="T24" fmla="*/ 29553 w 925"/>
                <a:gd name="T25" fmla="*/ 413886 h 1554"/>
                <a:gd name="T26" fmla="*/ 29553 w 925"/>
                <a:gd name="T27" fmla="*/ 103202 h 1554"/>
                <a:gd name="T28" fmla="*/ 303461 w 925"/>
                <a:gd name="T29" fmla="*/ 103202 h 1554"/>
                <a:gd name="T30" fmla="*/ 29553 w 925"/>
                <a:gd name="T31" fmla="*/ 528954 h 1554"/>
                <a:gd name="T32" fmla="*/ 29553 w 925"/>
                <a:gd name="T33" fmla="*/ 443372 h 1554"/>
                <a:gd name="T34" fmla="*/ 303461 w 925"/>
                <a:gd name="T35" fmla="*/ 443372 h 1554"/>
                <a:gd name="T36" fmla="*/ 303461 w 925"/>
                <a:gd name="T37" fmla="*/ 528954 h 1554"/>
                <a:gd name="T38" fmla="*/ 29553 w 925"/>
                <a:gd name="T39" fmla="*/ 528954 h 15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5" h="1554">
                  <a:moveTo>
                    <a:pt x="0" y="0"/>
                  </a:moveTo>
                  <a:lnTo>
                    <a:pt x="0" y="1553"/>
                  </a:lnTo>
                  <a:lnTo>
                    <a:pt x="924" y="1553"/>
                  </a:lnTo>
                  <a:lnTo>
                    <a:pt x="924" y="0"/>
                  </a:lnTo>
                  <a:lnTo>
                    <a:pt x="0" y="0"/>
                  </a:lnTo>
                  <a:close/>
                  <a:moveTo>
                    <a:pt x="842" y="82"/>
                  </a:moveTo>
                  <a:lnTo>
                    <a:pt x="842" y="205"/>
                  </a:lnTo>
                  <a:lnTo>
                    <a:pt x="82" y="205"/>
                  </a:lnTo>
                  <a:lnTo>
                    <a:pt x="82" y="82"/>
                  </a:lnTo>
                  <a:lnTo>
                    <a:pt x="842" y="82"/>
                  </a:lnTo>
                  <a:close/>
                  <a:moveTo>
                    <a:pt x="842" y="287"/>
                  </a:moveTo>
                  <a:lnTo>
                    <a:pt x="842" y="1151"/>
                  </a:lnTo>
                  <a:lnTo>
                    <a:pt x="82" y="1151"/>
                  </a:lnTo>
                  <a:lnTo>
                    <a:pt x="82" y="287"/>
                  </a:lnTo>
                  <a:lnTo>
                    <a:pt x="842" y="287"/>
                  </a:lnTo>
                  <a:close/>
                  <a:moveTo>
                    <a:pt x="82" y="1471"/>
                  </a:moveTo>
                  <a:lnTo>
                    <a:pt x="82" y="1233"/>
                  </a:lnTo>
                  <a:lnTo>
                    <a:pt x="842" y="1233"/>
                  </a:lnTo>
                  <a:lnTo>
                    <a:pt x="842" y="1471"/>
                  </a:lnTo>
                  <a:lnTo>
                    <a:pt x="82" y="147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641AEAFA-5A8A-1D42-B4EC-25BD0468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636838"/>
              <a:ext cx="36512" cy="38100"/>
            </a:xfrm>
            <a:custGeom>
              <a:avLst/>
              <a:gdLst>
                <a:gd name="T0" fmla="*/ 5061 w 101"/>
                <a:gd name="T1" fmla="*/ 6703 h 108"/>
                <a:gd name="T2" fmla="*/ 0 w 101"/>
                <a:gd name="T3" fmla="*/ 19756 h 108"/>
                <a:gd name="T4" fmla="*/ 723 w 101"/>
                <a:gd name="T5" fmla="*/ 23283 h 108"/>
                <a:gd name="T6" fmla="*/ 1446 w 101"/>
                <a:gd name="T7" fmla="*/ 26811 h 108"/>
                <a:gd name="T8" fmla="*/ 2892 w 101"/>
                <a:gd name="T9" fmla="*/ 29633 h 108"/>
                <a:gd name="T10" fmla="*/ 5061 w 101"/>
                <a:gd name="T11" fmla="*/ 32456 h 108"/>
                <a:gd name="T12" fmla="*/ 18437 w 101"/>
                <a:gd name="T13" fmla="*/ 37747 h 108"/>
                <a:gd name="T14" fmla="*/ 31812 w 101"/>
                <a:gd name="T15" fmla="*/ 32456 h 108"/>
                <a:gd name="T16" fmla="*/ 33981 w 101"/>
                <a:gd name="T17" fmla="*/ 29633 h 108"/>
                <a:gd name="T18" fmla="*/ 35427 w 101"/>
                <a:gd name="T19" fmla="*/ 26811 h 108"/>
                <a:gd name="T20" fmla="*/ 36150 w 101"/>
                <a:gd name="T21" fmla="*/ 23283 h 108"/>
                <a:gd name="T22" fmla="*/ 36150 w 101"/>
                <a:gd name="T23" fmla="*/ 19756 h 108"/>
                <a:gd name="T24" fmla="*/ 31089 w 101"/>
                <a:gd name="T25" fmla="*/ 6703 h 108"/>
                <a:gd name="T26" fmla="*/ 5061 w 101"/>
                <a:gd name="T27" fmla="*/ 6703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108">
                  <a:moveTo>
                    <a:pt x="14" y="19"/>
                  </a:moveTo>
                  <a:cubicBezTo>
                    <a:pt x="4" y="29"/>
                    <a:pt x="0" y="41"/>
                    <a:pt x="0" y="56"/>
                  </a:cubicBezTo>
                  <a:cubicBezTo>
                    <a:pt x="0" y="60"/>
                    <a:pt x="0" y="62"/>
                    <a:pt x="2" y="66"/>
                  </a:cubicBezTo>
                  <a:cubicBezTo>
                    <a:pt x="2" y="70"/>
                    <a:pt x="4" y="72"/>
                    <a:pt x="4" y="76"/>
                  </a:cubicBezTo>
                  <a:cubicBezTo>
                    <a:pt x="6" y="80"/>
                    <a:pt x="6" y="82"/>
                    <a:pt x="8" y="84"/>
                  </a:cubicBezTo>
                  <a:cubicBezTo>
                    <a:pt x="10" y="86"/>
                    <a:pt x="12" y="90"/>
                    <a:pt x="14" y="92"/>
                  </a:cubicBezTo>
                  <a:cubicBezTo>
                    <a:pt x="25" y="103"/>
                    <a:pt x="37" y="107"/>
                    <a:pt x="51" y="107"/>
                  </a:cubicBezTo>
                  <a:cubicBezTo>
                    <a:pt x="66" y="107"/>
                    <a:pt x="78" y="101"/>
                    <a:pt x="88" y="92"/>
                  </a:cubicBezTo>
                  <a:cubicBezTo>
                    <a:pt x="90" y="90"/>
                    <a:pt x="92" y="88"/>
                    <a:pt x="94" y="84"/>
                  </a:cubicBezTo>
                  <a:cubicBezTo>
                    <a:pt x="96" y="82"/>
                    <a:pt x="98" y="78"/>
                    <a:pt x="98" y="76"/>
                  </a:cubicBezTo>
                  <a:cubicBezTo>
                    <a:pt x="100" y="74"/>
                    <a:pt x="100" y="70"/>
                    <a:pt x="100" y="66"/>
                  </a:cubicBezTo>
                  <a:cubicBezTo>
                    <a:pt x="100" y="62"/>
                    <a:pt x="100" y="60"/>
                    <a:pt x="100" y="56"/>
                  </a:cubicBezTo>
                  <a:cubicBezTo>
                    <a:pt x="100" y="41"/>
                    <a:pt x="94" y="29"/>
                    <a:pt x="86" y="19"/>
                  </a:cubicBezTo>
                  <a:cubicBezTo>
                    <a:pt x="68" y="0"/>
                    <a:pt x="33" y="0"/>
                    <a:pt x="14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Content Placeholder 55">
            <a:extLst>
              <a:ext uri="{FF2B5EF4-FFF2-40B4-BE49-F238E27FC236}">
                <a16:creationId xmlns:a16="http://schemas.microsoft.com/office/drawing/2014/main" id="{352A8938-CED9-4C42-A5C7-9F332BE701D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21876" y="4700585"/>
            <a:ext cx="2225675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3" name="Content Placeholder 49">
            <a:extLst>
              <a:ext uri="{FF2B5EF4-FFF2-40B4-BE49-F238E27FC236}">
                <a16:creationId xmlns:a16="http://schemas.microsoft.com/office/drawing/2014/main" id="{99F6596D-2AD7-D544-9525-DDDA908A6E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7977" y="4157660"/>
            <a:ext cx="2193474" cy="500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2" name="Group 1" title="Icon of money">
            <a:extLst>
              <a:ext uri="{FF2B5EF4-FFF2-40B4-BE49-F238E27FC236}">
                <a16:creationId xmlns:a16="http://schemas.microsoft.com/office/drawing/2014/main" id="{5E0CDEDA-9706-8C44-AEDB-EB87E31070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545194" y="5388535"/>
            <a:ext cx="1097528" cy="724368"/>
            <a:chOff x="7800975" y="2262188"/>
            <a:chExt cx="635000" cy="419100"/>
          </a:xfrm>
          <a:solidFill>
            <a:schemeClr val="bg1"/>
          </a:solidFill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6936A040-0C8E-C44E-935A-FA399C75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975" y="2322513"/>
              <a:ext cx="573088" cy="358775"/>
            </a:xfrm>
            <a:custGeom>
              <a:avLst/>
              <a:gdLst>
                <a:gd name="T0" fmla="*/ 572728 w 1590"/>
                <a:gd name="T1" fmla="*/ 358416 h 998"/>
                <a:gd name="T2" fmla="*/ 0 w 1590"/>
                <a:gd name="T3" fmla="*/ 358416 h 998"/>
                <a:gd name="T4" fmla="*/ 0 w 1590"/>
                <a:gd name="T5" fmla="*/ 0 h 998"/>
                <a:gd name="T6" fmla="*/ 572728 w 1590"/>
                <a:gd name="T7" fmla="*/ 0 h 998"/>
                <a:gd name="T8" fmla="*/ 572728 w 1590"/>
                <a:gd name="T9" fmla="*/ 358416 h 998"/>
                <a:gd name="T10" fmla="*/ 36764 w 1590"/>
                <a:gd name="T11" fmla="*/ 321747 h 998"/>
                <a:gd name="T12" fmla="*/ 535963 w 1590"/>
                <a:gd name="T13" fmla="*/ 321747 h 998"/>
                <a:gd name="T14" fmla="*/ 535963 w 1590"/>
                <a:gd name="T15" fmla="*/ 36668 h 998"/>
                <a:gd name="T16" fmla="*/ 36764 w 1590"/>
                <a:gd name="T17" fmla="*/ 36668 h 998"/>
                <a:gd name="T18" fmla="*/ 36764 w 1590"/>
                <a:gd name="T19" fmla="*/ 321747 h 9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90" h="998">
                  <a:moveTo>
                    <a:pt x="1589" y="997"/>
                  </a:moveTo>
                  <a:lnTo>
                    <a:pt x="0" y="997"/>
                  </a:lnTo>
                  <a:lnTo>
                    <a:pt x="0" y="0"/>
                  </a:lnTo>
                  <a:lnTo>
                    <a:pt x="1589" y="0"/>
                  </a:lnTo>
                  <a:lnTo>
                    <a:pt x="1589" y="997"/>
                  </a:lnTo>
                  <a:close/>
                  <a:moveTo>
                    <a:pt x="102" y="895"/>
                  </a:moveTo>
                  <a:lnTo>
                    <a:pt x="1487" y="895"/>
                  </a:lnTo>
                  <a:lnTo>
                    <a:pt x="1487" y="102"/>
                  </a:lnTo>
                  <a:lnTo>
                    <a:pt x="102" y="102"/>
                  </a:lnTo>
                  <a:lnTo>
                    <a:pt x="102" y="8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D4A7C30-95FE-CF42-8F8F-0DBF02F5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8" y="2262188"/>
              <a:ext cx="554037" cy="341312"/>
            </a:xfrm>
            <a:custGeom>
              <a:avLst/>
              <a:gdLst>
                <a:gd name="T0" fmla="*/ 553677 w 1539"/>
                <a:gd name="T1" fmla="*/ 340952 h 947"/>
                <a:gd name="T2" fmla="*/ 516957 w 1539"/>
                <a:gd name="T3" fmla="*/ 340952 h 947"/>
                <a:gd name="T4" fmla="*/ 516957 w 1539"/>
                <a:gd name="T5" fmla="*/ 36762 h 947"/>
                <a:gd name="T6" fmla="*/ 0 w 1539"/>
                <a:gd name="T7" fmla="*/ 36762 h 947"/>
                <a:gd name="T8" fmla="*/ 0 w 1539"/>
                <a:gd name="T9" fmla="*/ 0 h 947"/>
                <a:gd name="T10" fmla="*/ 553677 w 1539"/>
                <a:gd name="T11" fmla="*/ 0 h 947"/>
                <a:gd name="T12" fmla="*/ 553677 w 1539"/>
                <a:gd name="T13" fmla="*/ 340952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9" h="947">
                  <a:moveTo>
                    <a:pt x="1538" y="946"/>
                  </a:moveTo>
                  <a:lnTo>
                    <a:pt x="1436" y="946"/>
                  </a:lnTo>
                  <a:lnTo>
                    <a:pt x="1436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538" y="0"/>
                  </a:lnTo>
                  <a:lnTo>
                    <a:pt x="1538" y="9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C6A99C22-480F-EA48-B0B8-660CD2C0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638" y="2398713"/>
              <a:ext cx="128587" cy="207962"/>
            </a:xfrm>
            <a:custGeom>
              <a:avLst/>
              <a:gdLst>
                <a:gd name="T0" fmla="*/ 115260 w 357"/>
                <a:gd name="T1" fmla="*/ 166585 h 578"/>
                <a:gd name="T2" fmla="*/ 76720 w 357"/>
                <a:gd name="T3" fmla="*/ 182776 h 578"/>
                <a:gd name="T4" fmla="*/ 76720 w 357"/>
                <a:gd name="T5" fmla="*/ 207602 h 578"/>
                <a:gd name="T6" fmla="*/ 54749 w 357"/>
                <a:gd name="T7" fmla="*/ 207602 h 578"/>
                <a:gd name="T8" fmla="*/ 54749 w 357"/>
                <a:gd name="T9" fmla="*/ 183496 h 578"/>
                <a:gd name="T10" fmla="*/ 23772 w 357"/>
                <a:gd name="T11" fmla="*/ 177379 h 578"/>
                <a:gd name="T12" fmla="*/ 0 w 357"/>
                <a:gd name="T13" fmla="*/ 165866 h 578"/>
                <a:gd name="T14" fmla="*/ 12607 w 357"/>
                <a:gd name="T15" fmla="*/ 138521 h 578"/>
                <a:gd name="T16" fmla="*/ 32417 w 357"/>
                <a:gd name="T17" fmla="*/ 148596 h 578"/>
                <a:gd name="T18" fmla="*/ 55469 w 357"/>
                <a:gd name="T19" fmla="*/ 153993 h 578"/>
                <a:gd name="T20" fmla="*/ 55469 w 357"/>
                <a:gd name="T21" fmla="*/ 116934 h 578"/>
                <a:gd name="T22" fmla="*/ 28815 w 357"/>
                <a:gd name="T23" fmla="*/ 109018 h 578"/>
                <a:gd name="T24" fmla="*/ 10445 w 357"/>
                <a:gd name="T25" fmla="*/ 95706 h 578"/>
                <a:gd name="T26" fmla="*/ 2882 w 357"/>
                <a:gd name="T27" fmla="*/ 71959 h 578"/>
                <a:gd name="T28" fmla="*/ 16208 w 357"/>
                <a:gd name="T29" fmla="*/ 40297 h 578"/>
                <a:gd name="T30" fmla="*/ 54749 w 357"/>
                <a:gd name="T31" fmla="*/ 24106 h 578"/>
                <a:gd name="T32" fmla="*/ 54749 w 357"/>
                <a:gd name="T33" fmla="*/ 0 h 578"/>
                <a:gd name="T34" fmla="*/ 76720 w 357"/>
                <a:gd name="T35" fmla="*/ 0 h 578"/>
                <a:gd name="T36" fmla="*/ 76720 w 357"/>
                <a:gd name="T37" fmla="*/ 24106 h 578"/>
                <a:gd name="T38" fmla="*/ 121743 w 357"/>
                <a:gd name="T39" fmla="*/ 37419 h 578"/>
                <a:gd name="T40" fmla="*/ 110578 w 357"/>
                <a:gd name="T41" fmla="*/ 64763 h 578"/>
                <a:gd name="T42" fmla="*/ 76720 w 357"/>
                <a:gd name="T43" fmla="*/ 52890 h 578"/>
                <a:gd name="T44" fmla="*/ 76720 w 357"/>
                <a:gd name="T45" fmla="*/ 90669 h 578"/>
                <a:gd name="T46" fmla="*/ 103374 w 357"/>
                <a:gd name="T47" fmla="*/ 98584 h 578"/>
                <a:gd name="T48" fmla="*/ 121023 w 357"/>
                <a:gd name="T49" fmla="*/ 111897 h 578"/>
                <a:gd name="T50" fmla="*/ 128227 w 357"/>
                <a:gd name="T51" fmla="*/ 135643 h 578"/>
                <a:gd name="T52" fmla="*/ 115260 w 357"/>
                <a:gd name="T53" fmla="*/ 166585 h 578"/>
                <a:gd name="T54" fmla="*/ 42862 w 357"/>
                <a:gd name="T55" fmla="*/ 78795 h 578"/>
                <a:gd name="T56" fmla="*/ 54749 w 357"/>
                <a:gd name="T57" fmla="*/ 84552 h 578"/>
                <a:gd name="T58" fmla="*/ 54749 w 357"/>
                <a:gd name="T59" fmla="*/ 52890 h 578"/>
                <a:gd name="T60" fmla="*/ 42142 w 357"/>
                <a:gd name="T61" fmla="*/ 59726 h 578"/>
                <a:gd name="T62" fmla="*/ 38540 w 357"/>
                <a:gd name="T63" fmla="*/ 69800 h 578"/>
                <a:gd name="T64" fmla="*/ 42862 w 357"/>
                <a:gd name="T65" fmla="*/ 78795 h 578"/>
                <a:gd name="T66" fmla="*/ 88606 w 357"/>
                <a:gd name="T67" fmla="*/ 147157 h 578"/>
                <a:gd name="T68" fmla="*/ 92208 w 357"/>
                <a:gd name="T69" fmla="*/ 137802 h 578"/>
                <a:gd name="T70" fmla="*/ 87886 w 357"/>
                <a:gd name="T71" fmla="*/ 128807 h 578"/>
                <a:gd name="T72" fmla="*/ 76000 w 357"/>
                <a:gd name="T73" fmla="*/ 123050 h 578"/>
                <a:gd name="T74" fmla="*/ 76000 w 357"/>
                <a:gd name="T75" fmla="*/ 153273 h 578"/>
                <a:gd name="T76" fmla="*/ 88606 w 357"/>
                <a:gd name="T77" fmla="*/ 147157 h 5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7" h="578">
                  <a:moveTo>
                    <a:pt x="320" y="463"/>
                  </a:moveTo>
                  <a:cubicBezTo>
                    <a:pt x="295" y="487"/>
                    <a:pt x="260" y="502"/>
                    <a:pt x="213" y="508"/>
                  </a:cubicBezTo>
                  <a:lnTo>
                    <a:pt x="213" y="577"/>
                  </a:lnTo>
                  <a:lnTo>
                    <a:pt x="152" y="577"/>
                  </a:lnTo>
                  <a:lnTo>
                    <a:pt x="152" y="510"/>
                  </a:lnTo>
                  <a:cubicBezTo>
                    <a:pt x="121" y="508"/>
                    <a:pt x="92" y="504"/>
                    <a:pt x="66" y="493"/>
                  </a:cubicBezTo>
                  <a:cubicBezTo>
                    <a:pt x="39" y="485"/>
                    <a:pt x="16" y="473"/>
                    <a:pt x="0" y="461"/>
                  </a:cubicBezTo>
                  <a:lnTo>
                    <a:pt x="35" y="385"/>
                  </a:lnTo>
                  <a:cubicBezTo>
                    <a:pt x="51" y="397"/>
                    <a:pt x="68" y="404"/>
                    <a:pt x="90" y="413"/>
                  </a:cubicBezTo>
                  <a:cubicBezTo>
                    <a:pt x="113" y="421"/>
                    <a:pt x="133" y="426"/>
                    <a:pt x="154" y="428"/>
                  </a:cubicBezTo>
                  <a:lnTo>
                    <a:pt x="154" y="325"/>
                  </a:lnTo>
                  <a:cubicBezTo>
                    <a:pt x="125" y="319"/>
                    <a:pt x="101" y="311"/>
                    <a:pt x="80" y="303"/>
                  </a:cubicBezTo>
                  <a:cubicBezTo>
                    <a:pt x="60" y="295"/>
                    <a:pt x="44" y="282"/>
                    <a:pt x="29" y="266"/>
                  </a:cubicBezTo>
                  <a:cubicBezTo>
                    <a:pt x="15" y="250"/>
                    <a:pt x="8" y="227"/>
                    <a:pt x="8" y="200"/>
                  </a:cubicBezTo>
                  <a:cubicBezTo>
                    <a:pt x="8" y="166"/>
                    <a:pt x="21" y="137"/>
                    <a:pt x="45" y="112"/>
                  </a:cubicBezTo>
                  <a:cubicBezTo>
                    <a:pt x="70" y="88"/>
                    <a:pt x="107" y="73"/>
                    <a:pt x="152" y="67"/>
                  </a:cubicBezTo>
                  <a:lnTo>
                    <a:pt x="152" y="0"/>
                  </a:lnTo>
                  <a:lnTo>
                    <a:pt x="213" y="0"/>
                  </a:lnTo>
                  <a:lnTo>
                    <a:pt x="213" y="67"/>
                  </a:lnTo>
                  <a:cubicBezTo>
                    <a:pt x="264" y="71"/>
                    <a:pt x="305" y="84"/>
                    <a:pt x="338" y="104"/>
                  </a:cubicBezTo>
                  <a:lnTo>
                    <a:pt x="307" y="180"/>
                  </a:lnTo>
                  <a:cubicBezTo>
                    <a:pt x="277" y="162"/>
                    <a:pt x="246" y="151"/>
                    <a:pt x="213" y="147"/>
                  </a:cubicBezTo>
                  <a:lnTo>
                    <a:pt x="213" y="252"/>
                  </a:lnTo>
                  <a:cubicBezTo>
                    <a:pt x="242" y="258"/>
                    <a:pt x="267" y="266"/>
                    <a:pt x="287" y="274"/>
                  </a:cubicBezTo>
                  <a:cubicBezTo>
                    <a:pt x="308" y="282"/>
                    <a:pt x="324" y="295"/>
                    <a:pt x="336" y="311"/>
                  </a:cubicBezTo>
                  <a:cubicBezTo>
                    <a:pt x="350" y="327"/>
                    <a:pt x="356" y="350"/>
                    <a:pt x="356" y="377"/>
                  </a:cubicBezTo>
                  <a:cubicBezTo>
                    <a:pt x="356" y="409"/>
                    <a:pt x="344" y="438"/>
                    <a:pt x="320" y="463"/>
                  </a:cubicBezTo>
                  <a:close/>
                  <a:moveTo>
                    <a:pt x="119" y="219"/>
                  </a:moveTo>
                  <a:cubicBezTo>
                    <a:pt x="127" y="225"/>
                    <a:pt x="137" y="231"/>
                    <a:pt x="152" y="235"/>
                  </a:cubicBezTo>
                  <a:lnTo>
                    <a:pt x="152" y="147"/>
                  </a:lnTo>
                  <a:cubicBezTo>
                    <a:pt x="135" y="151"/>
                    <a:pt x="125" y="157"/>
                    <a:pt x="117" y="166"/>
                  </a:cubicBezTo>
                  <a:cubicBezTo>
                    <a:pt x="109" y="174"/>
                    <a:pt x="107" y="182"/>
                    <a:pt x="107" y="194"/>
                  </a:cubicBezTo>
                  <a:cubicBezTo>
                    <a:pt x="107" y="203"/>
                    <a:pt x="111" y="213"/>
                    <a:pt x="119" y="219"/>
                  </a:cubicBezTo>
                  <a:close/>
                  <a:moveTo>
                    <a:pt x="246" y="409"/>
                  </a:moveTo>
                  <a:cubicBezTo>
                    <a:pt x="254" y="401"/>
                    <a:pt x="256" y="393"/>
                    <a:pt x="256" y="383"/>
                  </a:cubicBezTo>
                  <a:cubicBezTo>
                    <a:pt x="256" y="373"/>
                    <a:pt x="252" y="364"/>
                    <a:pt x="244" y="358"/>
                  </a:cubicBezTo>
                  <a:cubicBezTo>
                    <a:pt x="236" y="352"/>
                    <a:pt x="225" y="346"/>
                    <a:pt x="211" y="342"/>
                  </a:cubicBezTo>
                  <a:lnTo>
                    <a:pt x="211" y="426"/>
                  </a:lnTo>
                  <a:cubicBezTo>
                    <a:pt x="227" y="422"/>
                    <a:pt x="240" y="418"/>
                    <a:pt x="246" y="40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Content Placeholder 55">
            <a:extLst>
              <a:ext uri="{FF2B5EF4-FFF2-40B4-BE49-F238E27FC236}">
                <a16:creationId xmlns:a16="http://schemas.microsoft.com/office/drawing/2014/main" id="{CB7A9028-68FF-1E43-B9AD-AF8843FD29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1481" y="1213745"/>
            <a:ext cx="2225675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Content Placeholder 49">
            <a:extLst>
              <a:ext uri="{FF2B5EF4-FFF2-40B4-BE49-F238E27FC236}">
                <a16:creationId xmlns:a16="http://schemas.microsoft.com/office/drawing/2014/main" id="{F3F2E1D1-95C0-2E46-A849-AE5D1FBE3A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95392" y="3088953"/>
            <a:ext cx="2193474" cy="500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Freeform 19" title="Icon of star">
            <a:extLst>
              <a:ext uri="{FF2B5EF4-FFF2-40B4-BE49-F238E27FC236}">
                <a16:creationId xmlns:a16="http://schemas.microsoft.com/office/drawing/2014/main" id="{B339879B-003E-E845-B57F-D2DC0BDB10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8419" y="1622617"/>
            <a:ext cx="948476" cy="906268"/>
          </a:xfrm>
          <a:custGeom>
            <a:avLst/>
            <a:gdLst>
              <a:gd name="T0" fmla="*/ 607652 w 1691"/>
              <a:gd name="T1" fmla="*/ 220978 h 1610"/>
              <a:gd name="T2" fmla="*/ 375378 w 1691"/>
              <a:gd name="T3" fmla="*/ 220978 h 1610"/>
              <a:gd name="T4" fmla="*/ 304905 w 1691"/>
              <a:gd name="T5" fmla="*/ 0 h 1610"/>
              <a:gd name="T6" fmla="*/ 231915 w 1691"/>
              <a:gd name="T7" fmla="*/ 219898 h 1610"/>
              <a:gd name="T8" fmla="*/ 0 w 1691"/>
              <a:gd name="T9" fmla="*/ 219178 h 1610"/>
              <a:gd name="T10" fmla="*/ 2157 w 1691"/>
              <a:gd name="T11" fmla="*/ 220978 h 1610"/>
              <a:gd name="T12" fmla="*/ 0 w 1691"/>
              <a:gd name="T13" fmla="*/ 220978 h 1610"/>
              <a:gd name="T14" fmla="*/ 187689 w 1691"/>
              <a:gd name="T15" fmla="*/ 357020 h 1610"/>
              <a:gd name="T16" fmla="*/ 116497 w 1691"/>
              <a:gd name="T17" fmla="*/ 578357 h 1610"/>
              <a:gd name="T18" fmla="*/ 304186 w 1691"/>
              <a:gd name="T19" fmla="*/ 441956 h 1610"/>
              <a:gd name="T20" fmla="*/ 490437 w 1691"/>
              <a:gd name="T21" fmla="*/ 579077 h 1610"/>
              <a:gd name="T22" fmla="*/ 419604 w 1691"/>
              <a:gd name="T23" fmla="*/ 357739 h 1610"/>
              <a:gd name="T24" fmla="*/ 607652 w 1691"/>
              <a:gd name="T25" fmla="*/ 220978 h 1610"/>
              <a:gd name="T26" fmla="*/ 427154 w 1691"/>
              <a:gd name="T27" fmla="*/ 491982 h 1610"/>
              <a:gd name="T28" fmla="*/ 303467 w 1691"/>
              <a:gd name="T29" fmla="*/ 401287 h 1610"/>
              <a:gd name="T30" fmla="*/ 179060 w 1691"/>
              <a:gd name="T31" fmla="*/ 491982 h 1610"/>
              <a:gd name="T32" fmla="*/ 226881 w 1691"/>
              <a:gd name="T33" fmla="*/ 345503 h 1610"/>
              <a:gd name="T34" fmla="*/ 102474 w 1691"/>
              <a:gd name="T35" fmla="*/ 254808 h 1610"/>
              <a:gd name="T36" fmla="*/ 103912 w 1691"/>
              <a:gd name="T37" fmla="*/ 254808 h 1610"/>
              <a:gd name="T38" fmla="*/ 101755 w 1691"/>
              <a:gd name="T39" fmla="*/ 253369 h 1610"/>
              <a:gd name="T40" fmla="*/ 255645 w 1691"/>
              <a:gd name="T41" fmla="*/ 254089 h 1610"/>
              <a:gd name="T42" fmla="*/ 304186 w 1691"/>
              <a:gd name="T43" fmla="*/ 107610 h 1610"/>
              <a:gd name="T44" fmla="*/ 351288 w 1691"/>
              <a:gd name="T45" fmla="*/ 254808 h 1610"/>
              <a:gd name="T46" fmla="*/ 505898 w 1691"/>
              <a:gd name="T47" fmla="*/ 254808 h 1610"/>
              <a:gd name="T48" fmla="*/ 380772 w 1691"/>
              <a:gd name="T49" fmla="*/ 346223 h 1610"/>
              <a:gd name="T50" fmla="*/ 427154 w 1691"/>
              <a:gd name="T51" fmla="*/ 491982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Content Placeholder 55">
            <a:extLst>
              <a:ext uri="{FF2B5EF4-FFF2-40B4-BE49-F238E27FC236}">
                <a16:creationId xmlns:a16="http://schemas.microsoft.com/office/drawing/2014/main" id="{64C1CF39-BA5C-7048-B20C-D043C94F19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4288" y="4708515"/>
            <a:ext cx="2225675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1" name="Content Placeholder 49">
            <a:extLst>
              <a:ext uri="{FF2B5EF4-FFF2-40B4-BE49-F238E27FC236}">
                <a16:creationId xmlns:a16="http://schemas.microsoft.com/office/drawing/2014/main" id="{793DF339-0284-D243-A968-953CD06F74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23809" y="4170961"/>
            <a:ext cx="2193474" cy="500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0647A463-04A5-3F43-B372-B75AAA73B0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9148" y="5503064"/>
            <a:ext cx="526261" cy="526261"/>
          </a:xfrm>
          <a:custGeom>
            <a:avLst/>
            <a:gdLst>
              <a:gd name="T0" fmla="*/ 147458 w 821"/>
              <a:gd name="T1" fmla="*/ 0 h 819"/>
              <a:gd name="T2" fmla="*/ 0 w 821"/>
              <a:gd name="T3" fmla="*/ 147097 h 819"/>
              <a:gd name="T4" fmla="*/ 147458 w 821"/>
              <a:gd name="T5" fmla="*/ 294914 h 819"/>
              <a:gd name="T6" fmla="*/ 294915 w 821"/>
              <a:gd name="T7" fmla="*/ 147097 h 819"/>
              <a:gd name="T8" fmla="*/ 147458 w 821"/>
              <a:gd name="T9" fmla="*/ 0 h 819"/>
              <a:gd name="T10" fmla="*/ 147458 w 821"/>
              <a:gd name="T11" fmla="*/ 249848 h 819"/>
              <a:gd name="T12" fmla="*/ 44957 w 821"/>
              <a:gd name="T13" fmla="*/ 147097 h 819"/>
              <a:gd name="T14" fmla="*/ 147458 w 821"/>
              <a:gd name="T15" fmla="*/ 45066 h 819"/>
              <a:gd name="T16" fmla="*/ 249959 w 821"/>
              <a:gd name="T17" fmla="*/ 147097 h 819"/>
              <a:gd name="T18" fmla="*/ 147458 w 821"/>
              <a:gd name="T19" fmla="*/ 249848 h 8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1" h="819">
                <a:moveTo>
                  <a:pt x="410" y="0"/>
                </a:moveTo>
                <a:cubicBezTo>
                  <a:pt x="185" y="0"/>
                  <a:pt x="0" y="183"/>
                  <a:pt x="0" y="408"/>
                </a:cubicBezTo>
                <a:cubicBezTo>
                  <a:pt x="0" y="634"/>
                  <a:pt x="185" y="818"/>
                  <a:pt x="410" y="818"/>
                </a:cubicBezTo>
                <a:cubicBezTo>
                  <a:pt x="635" y="818"/>
                  <a:pt x="820" y="634"/>
                  <a:pt x="820" y="408"/>
                </a:cubicBezTo>
                <a:cubicBezTo>
                  <a:pt x="820" y="183"/>
                  <a:pt x="635" y="0"/>
                  <a:pt x="410" y="0"/>
                </a:cubicBezTo>
                <a:close/>
                <a:moveTo>
                  <a:pt x="410" y="693"/>
                </a:moveTo>
                <a:cubicBezTo>
                  <a:pt x="252" y="693"/>
                  <a:pt x="125" y="566"/>
                  <a:pt x="125" y="408"/>
                </a:cubicBezTo>
                <a:cubicBezTo>
                  <a:pt x="125" y="251"/>
                  <a:pt x="252" y="125"/>
                  <a:pt x="410" y="125"/>
                </a:cubicBezTo>
                <a:cubicBezTo>
                  <a:pt x="568" y="125"/>
                  <a:pt x="695" y="251"/>
                  <a:pt x="695" y="408"/>
                </a:cubicBezTo>
                <a:cubicBezTo>
                  <a:pt x="695" y="564"/>
                  <a:pt x="566" y="693"/>
                  <a:pt x="410" y="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17" title="Icon of gears">
            <a:extLst>
              <a:ext uri="{FF2B5EF4-FFF2-40B4-BE49-F238E27FC236}">
                <a16:creationId xmlns:a16="http://schemas.microsoft.com/office/drawing/2014/main" id="{1BAD2BB4-D665-CD4C-A276-822C111AFF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537" y="5266812"/>
            <a:ext cx="998765" cy="998763"/>
          </a:xfrm>
          <a:custGeom>
            <a:avLst/>
            <a:gdLst>
              <a:gd name="T0" fmla="*/ 560028 w 1557"/>
              <a:gd name="T1" fmla="*/ 254100 h 1557"/>
              <a:gd name="T2" fmla="*/ 507121 w 1557"/>
              <a:gd name="T3" fmla="*/ 214149 h 1557"/>
              <a:gd name="T4" fmla="*/ 529075 w 1557"/>
              <a:gd name="T5" fmla="*/ 149005 h 1557"/>
              <a:gd name="T6" fmla="*/ 464291 w 1557"/>
              <a:gd name="T7" fmla="*/ 132089 h 1557"/>
              <a:gd name="T8" fmla="*/ 459972 w 1557"/>
              <a:gd name="T9" fmla="*/ 64065 h 1557"/>
              <a:gd name="T10" fmla="*/ 394107 w 1557"/>
              <a:gd name="T11" fmla="*/ 73063 h 1557"/>
              <a:gd name="T12" fmla="*/ 363154 w 1557"/>
              <a:gd name="T13" fmla="*/ 11157 h 1557"/>
              <a:gd name="T14" fmla="*/ 305928 w 1557"/>
              <a:gd name="T15" fmla="*/ 44989 h 1557"/>
              <a:gd name="T16" fmla="*/ 254100 w 1557"/>
              <a:gd name="T17" fmla="*/ 0 h 1557"/>
              <a:gd name="T18" fmla="*/ 214509 w 1557"/>
              <a:gd name="T19" fmla="*/ 52907 h 1557"/>
              <a:gd name="T20" fmla="*/ 148645 w 1557"/>
              <a:gd name="T21" fmla="*/ 30953 h 1557"/>
              <a:gd name="T22" fmla="*/ 131729 w 1557"/>
              <a:gd name="T23" fmla="*/ 95737 h 1557"/>
              <a:gd name="T24" fmla="*/ 64065 w 1557"/>
              <a:gd name="T25" fmla="*/ 100416 h 1557"/>
              <a:gd name="T26" fmla="*/ 72703 w 1557"/>
              <a:gd name="T27" fmla="*/ 165921 h 1557"/>
              <a:gd name="T28" fmla="*/ 10797 w 1557"/>
              <a:gd name="T29" fmla="*/ 196873 h 1557"/>
              <a:gd name="T30" fmla="*/ 44989 w 1557"/>
              <a:gd name="T31" fmla="*/ 254100 h 1557"/>
              <a:gd name="T32" fmla="*/ 0 w 1557"/>
              <a:gd name="T33" fmla="*/ 305567 h 1557"/>
              <a:gd name="T34" fmla="*/ 52908 w 1557"/>
              <a:gd name="T35" fmla="*/ 345518 h 1557"/>
              <a:gd name="T36" fmla="*/ 30953 w 1557"/>
              <a:gd name="T37" fmla="*/ 411022 h 1557"/>
              <a:gd name="T38" fmla="*/ 95737 w 1557"/>
              <a:gd name="T39" fmla="*/ 427938 h 1557"/>
              <a:gd name="T40" fmla="*/ 100056 w 1557"/>
              <a:gd name="T41" fmla="*/ 495602 h 1557"/>
              <a:gd name="T42" fmla="*/ 165561 w 1557"/>
              <a:gd name="T43" fmla="*/ 486964 h 1557"/>
              <a:gd name="T44" fmla="*/ 196514 w 1557"/>
              <a:gd name="T45" fmla="*/ 548870 h 1557"/>
              <a:gd name="T46" fmla="*/ 254100 w 1557"/>
              <a:gd name="T47" fmla="*/ 515038 h 1557"/>
              <a:gd name="T48" fmla="*/ 305928 w 1557"/>
              <a:gd name="T49" fmla="*/ 560027 h 1557"/>
              <a:gd name="T50" fmla="*/ 345519 w 1557"/>
              <a:gd name="T51" fmla="*/ 506760 h 1557"/>
              <a:gd name="T52" fmla="*/ 411023 w 1557"/>
              <a:gd name="T53" fmla="*/ 529074 h 1557"/>
              <a:gd name="T54" fmla="*/ 428299 w 1557"/>
              <a:gd name="T55" fmla="*/ 463930 h 1557"/>
              <a:gd name="T56" fmla="*/ 495963 w 1557"/>
              <a:gd name="T57" fmla="*/ 459611 h 1557"/>
              <a:gd name="T58" fmla="*/ 486965 w 1557"/>
              <a:gd name="T59" fmla="*/ 394106 h 1557"/>
              <a:gd name="T60" fmla="*/ 549231 w 1557"/>
              <a:gd name="T61" fmla="*/ 363154 h 1557"/>
              <a:gd name="T62" fmla="*/ 515039 w 1557"/>
              <a:gd name="T63" fmla="*/ 305567 h 1557"/>
              <a:gd name="T64" fmla="*/ 280734 w 1557"/>
              <a:gd name="T65" fmla="*/ 473648 h 1557"/>
              <a:gd name="T66" fmla="*/ 280734 w 1557"/>
              <a:gd name="T67" fmla="*/ 86379 h 1557"/>
              <a:gd name="T68" fmla="*/ 280734 w 1557"/>
              <a:gd name="T69" fmla="*/ 473648 h 15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57" h="1557">
                <a:moveTo>
                  <a:pt x="1556" y="849"/>
                </a:moveTo>
                <a:lnTo>
                  <a:pt x="1556" y="706"/>
                </a:lnTo>
                <a:lnTo>
                  <a:pt x="1431" y="706"/>
                </a:lnTo>
                <a:cubicBezTo>
                  <a:pt x="1427" y="667"/>
                  <a:pt x="1419" y="630"/>
                  <a:pt x="1409" y="595"/>
                </a:cubicBezTo>
                <a:lnTo>
                  <a:pt x="1526" y="547"/>
                </a:lnTo>
                <a:lnTo>
                  <a:pt x="1470" y="414"/>
                </a:lnTo>
                <a:lnTo>
                  <a:pt x="1353" y="461"/>
                </a:lnTo>
                <a:cubicBezTo>
                  <a:pt x="1335" y="428"/>
                  <a:pt x="1315" y="395"/>
                  <a:pt x="1290" y="367"/>
                </a:cubicBezTo>
                <a:lnTo>
                  <a:pt x="1378" y="279"/>
                </a:lnTo>
                <a:lnTo>
                  <a:pt x="1278" y="178"/>
                </a:lnTo>
                <a:lnTo>
                  <a:pt x="1190" y="266"/>
                </a:lnTo>
                <a:cubicBezTo>
                  <a:pt x="1161" y="242"/>
                  <a:pt x="1128" y="221"/>
                  <a:pt x="1095" y="203"/>
                </a:cubicBezTo>
                <a:lnTo>
                  <a:pt x="1142" y="86"/>
                </a:lnTo>
                <a:lnTo>
                  <a:pt x="1009" y="31"/>
                </a:lnTo>
                <a:lnTo>
                  <a:pt x="960" y="147"/>
                </a:lnTo>
                <a:cubicBezTo>
                  <a:pt x="923" y="137"/>
                  <a:pt x="886" y="129"/>
                  <a:pt x="850" y="125"/>
                </a:cubicBezTo>
                <a:lnTo>
                  <a:pt x="850" y="0"/>
                </a:lnTo>
                <a:lnTo>
                  <a:pt x="706" y="0"/>
                </a:lnTo>
                <a:lnTo>
                  <a:pt x="706" y="125"/>
                </a:lnTo>
                <a:cubicBezTo>
                  <a:pt x="667" y="129"/>
                  <a:pt x="630" y="137"/>
                  <a:pt x="596" y="147"/>
                </a:cubicBezTo>
                <a:lnTo>
                  <a:pt x="546" y="31"/>
                </a:lnTo>
                <a:lnTo>
                  <a:pt x="413" y="86"/>
                </a:lnTo>
                <a:lnTo>
                  <a:pt x="460" y="203"/>
                </a:lnTo>
                <a:cubicBezTo>
                  <a:pt x="428" y="221"/>
                  <a:pt x="395" y="242"/>
                  <a:pt x="366" y="266"/>
                </a:cubicBezTo>
                <a:lnTo>
                  <a:pt x="278" y="178"/>
                </a:lnTo>
                <a:lnTo>
                  <a:pt x="178" y="279"/>
                </a:lnTo>
                <a:lnTo>
                  <a:pt x="266" y="367"/>
                </a:lnTo>
                <a:cubicBezTo>
                  <a:pt x="241" y="395"/>
                  <a:pt x="221" y="428"/>
                  <a:pt x="202" y="461"/>
                </a:cubicBezTo>
                <a:lnTo>
                  <a:pt x="86" y="414"/>
                </a:lnTo>
                <a:lnTo>
                  <a:pt x="30" y="547"/>
                </a:lnTo>
                <a:lnTo>
                  <a:pt x="147" y="595"/>
                </a:lnTo>
                <a:cubicBezTo>
                  <a:pt x="137" y="632"/>
                  <a:pt x="129" y="669"/>
                  <a:pt x="125" y="706"/>
                </a:cubicBezTo>
                <a:lnTo>
                  <a:pt x="0" y="706"/>
                </a:lnTo>
                <a:lnTo>
                  <a:pt x="0" y="849"/>
                </a:lnTo>
                <a:lnTo>
                  <a:pt x="125" y="849"/>
                </a:lnTo>
                <a:cubicBezTo>
                  <a:pt x="129" y="888"/>
                  <a:pt x="137" y="925"/>
                  <a:pt x="147" y="960"/>
                </a:cubicBezTo>
                <a:lnTo>
                  <a:pt x="30" y="1009"/>
                </a:lnTo>
                <a:lnTo>
                  <a:pt x="86" y="1142"/>
                </a:lnTo>
                <a:lnTo>
                  <a:pt x="202" y="1095"/>
                </a:lnTo>
                <a:cubicBezTo>
                  <a:pt x="221" y="1127"/>
                  <a:pt x="241" y="1160"/>
                  <a:pt x="266" y="1189"/>
                </a:cubicBezTo>
                <a:lnTo>
                  <a:pt x="178" y="1277"/>
                </a:lnTo>
                <a:lnTo>
                  <a:pt x="278" y="1377"/>
                </a:lnTo>
                <a:lnTo>
                  <a:pt x="366" y="1289"/>
                </a:lnTo>
                <a:cubicBezTo>
                  <a:pt x="395" y="1314"/>
                  <a:pt x="428" y="1334"/>
                  <a:pt x="460" y="1353"/>
                </a:cubicBezTo>
                <a:lnTo>
                  <a:pt x="413" y="1470"/>
                </a:lnTo>
                <a:lnTo>
                  <a:pt x="546" y="1525"/>
                </a:lnTo>
                <a:lnTo>
                  <a:pt x="596" y="1408"/>
                </a:lnTo>
                <a:cubicBezTo>
                  <a:pt x="632" y="1418"/>
                  <a:pt x="669" y="1426"/>
                  <a:pt x="706" y="1431"/>
                </a:cubicBezTo>
                <a:lnTo>
                  <a:pt x="706" y="1556"/>
                </a:lnTo>
                <a:lnTo>
                  <a:pt x="850" y="1556"/>
                </a:lnTo>
                <a:lnTo>
                  <a:pt x="850" y="1431"/>
                </a:lnTo>
                <a:cubicBezTo>
                  <a:pt x="889" y="1426"/>
                  <a:pt x="925" y="1418"/>
                  <a:pt x="960" y="1408"/>
                </a:cubicBezTo>
                <a:lnTo>
                  <a:pt x="1009" y="1525"/>
                </a:lnTo>
                <a:lnTo>
                  <a:pt x="1142" y="1470"/>
                </a:lnTo>
                <a:lnTo>
                  <a:pt x="1095" y="1353"/>
                </a:lnTo>
                <a:cubicBezTo>
                  <a:pt x="1128" y="1334"/>
                  <a:pt x="1161" y="1314"/>
                  <a:pt x="1190" y="1289"/>
                </a:cubicBezTo>
                <a:lnTo>
                  <a:pt x="1278" y="1377"/>
                </a:lnTo>
                <a:lnTo>
                  <a:pt x="1378" y="1277"/>
                </a:lnTo>
                <a:lnTo>
                  <a:pt x="1290" y="1189"/>
                </a:lnTo>
                <a:cubicBezTo>
                  <a:pt x="1315" y="1160"/>
                  <a:pt x="1335" y="1127"/>
                  <a:pt x="1353" y="1095"/>
                </a:cubicBezTo>
                <a:lnTo>
                  <a:pt x="1470" y="1142"/>
                </a:lnTo>
                <a:lnTo>
                  <a:pt x="1526" y="1009"/>
                </a:lnTo>
                <a:lnTo>
                  <a:pt x="1409" y="960"/>
                </a:lnTo>
                <a:cubicBezTo>
                  <a:pt x="1419" y="923"/>
                  <a:pt x="1427" y="886"/>
                  <a:pt x="1431" y="849"/>
                </a:cubicBezTo>
                <a:lnTo>
                  <a:pt x="1556" y="849"/>
                </a:lnTo>
                <a:close/>
                <a:moveTo>
                  <a:pt x="780" y="1316"/>
                </a:moveTo>
                <a:cubicBezTo>
                  <a:pt x="483" y="1316"/>
                  <a:pt x="241" y="1074"/>
                  <a:pt x="241" y="777"/>
                </a:cubicBezTo>
                <a:cubicBezTo>
                  <a:pt x="241" y="481"/>
                  <a:pt x="483" y="240"/>
                  <a:pt x="780" y="240"/>
                </a:cubicBezTo>
                <a:cubicBezTo>
                  <a:pt x="1077" y="240"/>
                  <a:pt x="1319" y="481"/>
                  <a:pt x="1319" y="777"/>
                </a:cubicBezTo>
                <a:cubicBezTo>
                  <a:pt x="1319" y="1074"/>
                  <a:pt x="1077" y="1316"/>
                  <a:pt x="780" y="1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10739762-808E-A643-9980-6640E194CC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1805" y="1213745"/>
            <a:ext cx="2225675" cy="183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7518B673-06A7-5442-8C84-0C4137AEF2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26" y="3079942"/>
            <a:ext cx="2193474" cy="500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AC52417-594B-7D46-8593-5D84D1F0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  <a:solidFill>
            <a:srgbClr val="DEDEDE"/>
          </a:solidFill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 userDrawn="1"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 userDrawn="1"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 userDrawn="1"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 userDrawn="1"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 userDrawn="1"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 userDrawn="1"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 userDrawn="1"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5" r:id="rId20"/>
    <p:sldLayoutId id="2147483676" r:id="rId21"/>
    <p:sldLayoutId id="2147483677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nrda@daffodil.family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g"/><Relationship Id="rId5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may contain: one or more people, crowd and out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23183" r="4887" b="21792"/>
          <a:stretch/>
        </p:blipFill>
        <p:spPr bwMode="auto">
          <a:xfrm>
            <a:off x="0" y="0"/>
            <a:ext cx="12189092" cy="47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89092" cy="4728754"/>
          </a:xfrm>
          <a:prstGeom prst="rect">
            <a:avLst/>
          </a:prstGeom>
          <a:solidFill>
            <a:srgbClr val="17479E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9713"/>
            <a:ext cx="12189092" cy="2068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76" y="5217642"/>
            <a:ext cx="3636339" cy="10803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11368" y="3518878"/>
            <a:ext cx="61154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ALUMNI. OUR MIRROR.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eternal part of daffodil family</a:t>
            </a:r>
            <a:endParaRPr lang="en-US" sz="2400" dirty="0">
              <a:solidFill>
                <a:schemeClr val="bg1"/>
              </a:solidFill>
              <a:latin typeface="Impact" panose="020B080603090205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0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78" y="801187"/>
            <a:ext cx="4184469" cy="41844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04" y="436292"/>
            <a:ext cx="3284878" cy="975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9805" r="8141" b="12601"/>
          <a:stretch/>
        </p:blipFill>
        <p:spPr>
          <a:xfrm>
            <a:off x="7643947" y="3658023"/>
            <a:ext cx="3015442" cy="1208893"/>
          </a:xfrm>
          <a:prstGeom prst="rect">
            <a:avLst/>
          </a:prstGeom>
        </p:spPr>
      </p:pic>
      <p:pic>
        <p:nvPicPr>
          <p:cNvPr id="1026" name="Picture 2" descr="Image result for blue right arrow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572">
            <a:off x="7072225" y="3566401"/>
            <a:ext cx="801957" cy="8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1293" y="5518352"/>
            <a:ext cx="7109414" cy="106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your Picture and Bio data to NRDA Office to Stay Connected. </a:t>
            </a:r>
            <a:endParaRPr lang="en-US" sz="1600" dirty="0">
              <a:solidFill>
                <a:srgbClr val="125085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Contact: </a:t>
            </a:r>
            <a:r>
              <a:rPr lang="en-US" sz="2400" dirty="0" err="1" smtClean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nrda@daffodil.family</a:t>
            </a:r>
            <a:r>
              <a:rPr lang="en-US" sz="2400" dirty="0" smtClean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125085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125085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Lets work together for Positioning Bangladesh </a:t>
            </a:r>
            <a:endParaRPr lang="en-US" dirty="0">
              <a:solidFill>
                <a:srgbClr val="12508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sky, mountain, grass, outdoor and na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/>
          <a:stretch/>
        </p:blipFill>
        <p:spPr bwMode="auto">
          <a:xfrm>
            <a:off x="0" y="-1"/>
            <a:ext cx="12176760" cy="67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0833" t="12815" r="15667" b="36667"/>
          <a:stretch/>
        </p:blipFill>
        <p:spPr>
          <a:xfrm>
            <a:off x="15240" y="-4"/>
            <a:ext cx="12176760" cy="6858003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7E2E6584-76E9-4C56-A349-C9CDC96DC5F0}"/>
              </a:ext>
            </a:extLst>
          </p:cNvPr>
          <p:cNvSpPr/>
          <p:nvPr/>
        </p:nvSpPr>
        <p:spPr>
          <a:xfrm flipH="1">
            <a:off x="5221353" y="259"/>
            <a:ext cx="6289926" cy="6857740"/>
          </a:xfrm>
          <a:prstGeom prst="parallelogram">
            <a:avLst>
              <a:gd name="adj" fmla="val 32713"/>
            </a:avLst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3F00D5-E18D-4210-AD3E-3ED73CEE4865}"/>
              </a:ext>
            </a:extLst>
          </p:cNvPr>
          <p:cNvSpPr/>
          <p:nvPr/>
        </p:nvSpPr>
        <p:spPr>
          <a:xfrm flipV="1">
            <a:off x="4886960" y="-19622"/>
            <a:ext cx="7320279" cy="6877621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Freeform: Shape 12">
            <a:extLst>
              <a:ext uri="{FF2B5EF4-FFF2-40B4-BE49-F238E27FC236}">
                <a16:creationId xmlns:a16="http://schemas.microsoft.com/office/drawing/2014/main" id="{C6577883-A694-450C-A2C7-C9C8A85D9915}"/>
              </a:ext>
            </a:extLst>
          </p:cNvPr>
          <p:cNvSpPr/>
          <p:nvPr/>
        </p:nvSpPr>
        <p:spPr>
          <a:xfrm flipV="1">
            <a:off x="5614125" y="4976441"/>
            <a:ext cx="6562635" cy="953463"/>
          </a:xfrm>
          <a:custGeom>
            <a:avLst/>
            <a:gdLst>
              <a:gd name="connsiteX0" fmla="*/ 6267450 w 6267450"/>
              <a:gd name="connsiteY0" fmla="*/ 883839 h 883839"/>
              <a:gd name="connsiteX1" fmla="*/ 0 w 6267450"/>
              <a:gd name="connsiteY1" fmla="*/ 883839 h 883839"/>
              <a:gd name="connsiteX2" fmla="*/ 220960 w 6267450"/>
              <a:gd name="connsiteY2" fmla="*/ 0 h 883839"/>
              <a:gd name="connsiteX3" fmla="*/ 6267450 w 6267450"/>
              <a:gd name="connsiteY3" fmla="*/ 0 h 8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7450" h="883839">
                <a:moveTo>
                  <a:pt x="6267450" y="883839"/>
                </a:moveTo>
                <a:lnTo>
                  <a:pt x="0" y="883839"/>
                </a:lnTo>
                <a:lnTo>
                  <a:pt x="220960" y="0"/>
                </a:lnTo>
                <a:lnTo>
                  <a:pt x="6267450" y="0"/>
                </a:lnTo>
                <a:close/>
              </a:path>
            </a:pathLst>
          </a:custGeom>
          <a:solidFill>
            <a:srgbClr val="7ABC3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2903" y="4976441"/>
            <a:ext cx="5391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HOW BIG IS THE FAMILY TODAY</a:t>
            </a:r>
            <a:r>
              <a:rPr lang="en-US" sz="4800" dirty="0" smtClean="0">
                <a:solidFill>
                  <a:srgbClr val="FFFF00"/>
                </a:solidFill>
                <a:latin typeface="Impact" panose="020B0806030902050204" pitchFamily="34" charset="0"/>
                <a:ea typeface="Verdana" panose="020B0604030504040204" pitchFamily="34" charset="0"/>
              </a:rPr>
              <a:t>?</a:t>
            </a:r>
            <a:endParaRPr lang="ru-RU" sz="3200" dirty="0">
              <a:solidFill>
                <a:srgbClr val="FFFF00"/>
              </a:solidFill>
              <a:latin typeface="Impact" panose="020B080603090205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05" y="206046"/>
            <a:ext cx="2416495" cy="7179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06114" y="635421"/>
            <a:ext cx="5220011" cy="2968422"/>
            <a:chOff x="5327621" y="1006112"/>
            <a:chExt cx="5220011" cy="2968422"/>
          </a:xfrm>
        </p:grpSpPr>
        <p:sp>
          <p:nvSpPr>
            <p:cNvPr id="2" name="Rectangle 1"/>
            <p:cNvSpPr/>
            <p:nvPr/>
          </p:nvSpPr>
          <p:spPr>
            <a:xfrm>
              <a:off x="5327621" y="1006112"/>
              <a:ext cx="31343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TOTAL </a:t>
              </a:r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CONCERNS </a:t>
              </a:r>
              <a:r>
                <a:rPr lang="en-US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40</a:t>
              </a:r>
              <a:endParaRPr 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68168" y="1558882"/>
              <a:ext cx="28346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TOTAL </a:t>
              </a:r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ALUMNI </a:t>
              </a:r>
              <a:r>
                <a:rPr lang="en-US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60000</a:t>
              </a:r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+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7237" y="2138844"/>
              <a:ext cx="33377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CURRENT STUDENTS </a:t>
              </a:r>
              <a:r>
                <a:rPr lang="en-US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30000</a:t>
              </a:r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6330" y="2785370"/>
              <a:ext cx="4171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INTERNATIONAL </a:t>
              </a:r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COLLABORATION </a:t>
              </a:r>
              <a:r>
                <a:rPr lang="en-US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400</a:t>
              </a:r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+ </a:t>
              </a:r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 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96577" y="3389759"/>
              <a:ext cx="3014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TEAM MEMBERS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3000+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796676" y="3725526"/>
            <a:ext cx="3393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Footsteps</a:t>
            </a:r>
          </a:p>
          <a:p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Nepal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. Malaysia. UK. </a:t>
            </a: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USA, Australia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5121" y="5981029"/>
            <a:ext cx="4158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OUR ALUMNUS ARE ALSO CONTRIBUTOR FOR OUR POSITION TODAY.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IN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IN" sz="1400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IN" dirty="0"/>
              <a:t>Topic 02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r="17629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08181" y="1630017"/>
            <a:ext cx="3883819" cy="4373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2357245"/>
            <a:ext cx="12226191" cy="3558444"/>
            <a:chOff x="-1" y="1988373"/>
            <a:chExt cx="12226191" cy="3610290"/>
          </a:xfrm>
        </p:grpSpPr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2B46C56E-82FC-4B02-954F-3AFACF2E8CBA}"/>
                </a:ext>
              </a:extLst>
            </p:cNvPr>
            <p:cNvSpPr txBox="1">
              <a:spLocks/>
            </p:cNvSpPr>
            <p:nvPr/>
          </p:nvSpPr>
          <p:spPr>
            <a:xfrm>
              <a:off x="515938" y="1988373"/>
              <a:ext cx="2939710" cy="3610290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Highest No of Foreign Students </a:t>
              </a:r>
            </a:p>
            <a:p>
              <a:pPr algn="l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Leadership in Top Organizations </a:t>
              </a:r>
            </a:p>
            <a:p>
              <a:pPr algn="l"/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Initiated the Entrepreneurship Development Effort </a:t>
              </a:r>
            </a:p>
            <a:p>
              <a:pPr algn="l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Recognition Nationally/Globally</a:t>
              </a:r>
            </a:p>
            <a:p>
              <a:pPr algn="l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We have the Green Campus</a:t>
              </a:r>
            </a:p>
            <a:p>
              <a:pPr algn="l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One Student One Laptop (34K) </a:t>
              </a:r>
            </a:p>
            <a:p>
              <a:pPr algn="l"/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Highest Inbound and Outbound students movement</a:t>
              </a:r>
            </a:p>
            <a:p>
              <a:pPr algn="l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Bahnschrift SemiBold Condensed" panose="020B0502040204020203" pitchFamily="34" charset="0"/>
                  <a:ea typeface="Verdana" panose="020B0604030504040204" pitchFamily="34" charset="0"/>
                </a:rPr>
                <a:t>Total Education Solution (PG to PG)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-1" y="2341405"/>
              <a:ext cx="12226191" cy="2845571"/>
              <a:chOff x="-1" y="2341405"/>
              <a:chExt cx="12226191" cy="284557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0" y="2341405"/>
                <a:ext cx="1136071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0" y="2748580"/>
                <a:ext cx="884730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1" y="4170977"/>
                <a:ext cx="1136072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-1" y="3764579"/>
                <a:ext cx="884731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4575569"/>
                <a:ext cx="884730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0" y="3358181"/>
                <a:ext cx="1136071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-1" y="5186976"/>
                <a:ext cx="1136072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190181" y="2738146"/>
                <a:ext cx="3036009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9411854" y="3440966"/>
                <a:ext cx="2780145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825017" y="4115672"/>
                <a:ext cx="1401173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866908" y="4527992"/>
                <a:ext cx="3325091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 txBox="1">
            <a:spLocks/>
          </p:cNvSpPr>
          <p:nvPr/>
        </p:nvSpPr>
        <p:spPr>
          <a:xfrm>
            <a:off x="0" y="1630017"/>
            <a:ext cx="3883819" cy="63968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Impact" panose="020B0806030902050204" pitchFamily="34" charset="0"/>
              </a:rPr>
              <a:t>Internationalization of Education Systems</a:t>
            </a:r>
            <a:endParaRPr lang="en-US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 txBox="1">
            <a:spLocks/>
          </p:cNvSpPr>
          <p:nvPr/>
        </p:nvSpPr>
        <p:spPr>
          <a:xfrm>
            <a:off x="8308181" y="1619462"/>
            <a:ext cx="3883819" cy="639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Impact" panose="020B0806030902050204" pitchFamily="34" charset="0"/>
              </a:rPr>
              <a:t>Developing Entrepreneurs, For Ensuring </a:t>
            </a:r>
            <a:r>
              <a:rPr lang="en-US" sz="1600" dirty="0" smtClean="0">
                <a:solidFill>
                  <a:schemeClr val="bg1"/>
                </a:solidFill>
                <a:latin typeface="Impact" panose="020B0806030902050204" pitchFamily="34" charset="0"/>
              </a:rPr>
              <a:t>SUSTAINABILITY</a:t>
            </a:r>
            <a:endParaRPr 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 txBox="1">
            <a:spLocks/>
          </p:cNvSpPr>
          <p:nvPr/>
        </p:nvSpPr>
        <p:spPr>
          <a:xfrm>
            <a:off x="8460509" y="2485231"/>
            <a:ext cx="3435927" cy="34304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We set up the first Department of Innovation and Entrepreneurship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Initiated and Develop Entrepreneurs who are contributing to National Economy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Connected with leading global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associations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  <a:ea typeface="Verdana" panose="020B0604030504040204" pitchFamily="34" charset="0"/>
            </a:endParaRP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We set up BVCL. DBI, IIC, Startup Market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  <a:ea typeface="Verdana" panose="020B060403050404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Leading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  <a:ea typeface="Verdana" panose="020B0604030504040204" pitchFamily="34" charset="0"/>
              </a:rPr>
              <a:t>Global Associations like GEN, WBAF, CYFI and also inspiring the Youth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365" y="6146800"/>
            <a:ext cx="1193395" cy="6096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731" y="536773"/>
            <a:ext cx="2754255" cy="818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1971" y="529229"/>
            <a:ext cx="3903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YOUR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PROUD POINTS</a:t>
            </a:r>
          </a:p>
        </p:txBody>
      </p:sp>
    </p:spTree>
    <p:extLst>
      <p:ext uri="{BB962C8B-B14F-4D97-AF65-F5344CB8AC3E}">
        <p14:creationId xmlns:p14="http://schemas.microsoft.com/office/powerpoint/2010/main" val="2475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4161" y="2958844"/>
            <a:ext cx="4881880" cy="26974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/>
              <a:t>We are giving our own Laptop to Students under </a:t>
            </a:r>
            <a:r>
              <a:rPr lang="en-US" sz="2400" dirty="0">
                <a:latin typeface="Impact" panose="020B0806030902050204" pitchFamily="34" charset="0"/>
              </a:rPr>
              <a:t>One Student, One Laptop </a:t>
            </a:r>
            <a:r>
              <a:rPr lang="en-US" sz="2400" dirty="0" smtClean="0">
                <a:latin typeface="Impact" panose="020B0806030902050204" pitchFamily="34" charset="0"/>
              </a:rPr>
              <a:t>Project</a:t>
            </a:r>
            <a:endParaRPr lang="en-US" sz="1800" dirty="0" smtClean="0">
              <a:latin typeface="Impact" panose="020B0806030902050204" pitchFamily="34" charset="0"/>
            </a:endParaRPr>
          </a:p>
          <a:p>
            <a:pPr marL="0" lvl="0" indent="0">
              <a:buNone/>
            </a:pPr>
            <a:endParaRPr lang="en-US" sz="1800" b="1" dirty="0" smtClean="0"/>
          </a:p>
          <a:p>
            <a:pPr marL="0" lvl="0" indent="0">
              <a:buNone/>
            </a:pPr>
            <a:r>
              <a:rPr lang="en-US" sz="1800" b="1" dirty="0" smtClean="0"/>
              <a:t>We </a:t>
            </a:r>
            <a:r>
              <a:rPr lang="en-US" sz="1800" b="1" dirty="0"/>
              <a:t>have strengthen Daffodil Software Ltd. and </a:t>
            </a:r>
            <a:r>
              <a:rPr lang="en-US" sz="2400" dirty="0">
                <a:latin typeface="Impact" panose="020B0806030902050204" pitchFamily="34" charset="0"/>
              </a:rPr>
              <a:t>setting up an outsourcing </a:t>
            </a:r>
            <a:r>
              <a:rPr lang="en-US" sz="2400" dirty="0" smtClean="0">
                <a:latin typeface="Impact" panose="020B0806030902050204" pitchFamily="34" charset="0"/>
              </a:rPr>
              <a:t>zone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2400" dirty="0" smtClean="0">
                <a:latin typeface="Impact" panose="020B0806030902050204" pitchFamily="34" charset="0"/>
              </a:rPr>
              <a:t>Set </a:t>
            </a:r>
            <a:r>
              <a:rPr lang="en-US" sz="2400" dirty="0">
                <a:latin typeface="Impact" panose="020B0806030902050204" pitchFamily="34" charset="0"/>
              </a:rPr>
              <a:t>up Daffodil-Japan IT (DJIT) </a:t>
            </a:r>
            <a:r>
              <a:rPr lang="en-US" sz="1800" b="1" dirty="0"/>
              <a:t>to train up HR as per Japan Market Needs</a:t>
            </a:r>
            <a:endParaRPr lang="en-US" sz="18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4161" y="2050475"/>
            <a:ext cx="5377542" cy="639683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AE1277"/>
                </a:solidFill>
                <a:latin typeface="Impact" panose="020B0806030902050204" pitchFamily="34" charset="0"/>
              </a:rPr>
              <a:t>ICT Solutions: Branding Our Own Product Internationally</a:t>
            </a:r>
            <a:endParaRPr lang="en-US" sz="3200" b="0" dirty="0">
              <a:solidFill>
                <a:srgbClr val="AE1277"/>
              </a:solidFill>
              <a:latin typeface="Impact" panose="020B080603090205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066" y="583475"/>
            <a:ext cx="3624974" cy="1076990"/>
          </a:xfrm>
          <a:prstGeom prst="rect">
            <a:avLst/>
          </a:prstGeo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7" r="33367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1779557" y="5737610"/>
            <a:ext cx="312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Impact" panose="020B0806030902050204" pitchFamily="34" charset="0"/>
              </a:rPr>
              <a:t>YOUR</a:t>
            </a:r>
            <a:r>
              <a:rPr lang="en-US" sz="2400" dirty="0" smtClean="0">
                <a:solidFill>
                  <a:schemeClr val="tx2"/>
                </a:solidFill>
                <a:latin typeface="Impact" panose="020B0806030902050204" pitchFamily="34" charset="0"/>
              </a:rPr>
              <a:t> PROUD POINTS</a:t>
            </a:r>
            <a:endParaRPr lang="en-US" sz="2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55" y="1362423"/>
            <a:ext cx="4301965" cy="413707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The success of our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International Alumnus </a:t>
            </a: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in Professional </a:t>
            </a:r>
            <a:r>
              <a:rPr lang="en-US" sz="2000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Career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The representation of our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Alumnus in different countries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Sitka Banner" panose="02000505000000020004" pitchFamily="2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success of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International students Alumnus</a:t>
            </a: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 and their professional career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Receiving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students from 20+ Countries </a:t>
            </a: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including USA, Turkey, Indonesia, Nepal Nigeria, Somalia, Turkey, Somalia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More than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500+ International Students Alumnus</a:t>
            </a:r>
            <a:r>
              <a:rPr lang="en-US" sz="2000" dirty="0">
                <a:solidFill>
                  <a:schemeClr val="bg1"/>
                </a:solidFill>
                <a:latin typeface="Sitka Banner" panose="02000505000000020004" pitchFamily="2" charset="0"/>
              </a:rPr>
              <a:t> are in Vibrant position like Justice /VC /Ministries /Defense/ United Nations/ Google/ Local &amp; Intl Universities </a:t>
            </a:r>
          </a:p>
          <a:p>
            <a:pPr marL="0" indent="0">
              <a:buNone/>
            </a:pPr>
            <a:endParaRPr lang="en-IN" sz="1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4194"/>
          <a:stretch>
            <a:fillRect/>
          </a:stretch>
        </p:blipFill>
        <p:spPr>
          <a:xfrm>
            <a:off x="5434892" y="988536"/>
            <a:ext cx="4884848" cy="4884848"/>
          </a:xfrm>
        </p:spPr>
      </p:pic>
      <p:sp>
        <p:nvSpPr>
          <p:cNvPr id="17" name="Rectangle 16"/>
          <p:cNvSpPr/>
          <p:nvPr/>
        </p:nvSpPr>
        <p:spPr>
          <a:xfrm>
            <a:off x="528320" y="157539"/>
            <a:ext cx="3383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 smtClean="0">
                <a:solidFill>
                  <a:srgbClr val="17479E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n-US" sz="3200" dirty="0" smtClean="0">
                <a:solidFill>
                  <a:srgbClr val="17479E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PROUD POINT</a:t>
            </a:r>
            <a:endParaRPr lang="en-US" sz="3200" dirty="0">
              <a:solidFill>
                <a:srgbClr val="17479E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036" y="248731"/>
            <a:ext cx="2183120" cy="64861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2004167"/>
            <a:ext cx="2204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2674727"/>
            <a:ext cx="2204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3355447"/>
            <a:ext cx="2204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4300327"/>
            <a:ext cx="2204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4" name="Rectangle 23"/>
          <p:cNvSpPr/>
          <p:nvPr/>
        </p:nvSpPr>
        <p:spPr>
          <a:xfrm>
            <a:off x="0" y="0"/>
            <a:ext cx="12193178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580859" y="1965165"/>
            <a:ext cx="9031459" cy="3924886"/>
            <a:chOff x="464234" y="1899138"/>
            <a:chExt cx="9031459" cy="3924886"/>
          </a:xfrm>
        </p:grpSpPr>
        <p:grpSp>
          <p:nvGrpSpPr>
            <p:cNvPr id="39" name="Group 38"/>
            <p:cNvGrpSpPr/>
            <p:nvPr/>
          </p:nvGrpSpPr>
          <p:grpSpPr>
            <a:xfrm>
              <a:off x="464234" y="1899138"/>
              <a:ext cx="2246266" cy="3924886"/>
              <a:chOff x="464234" y="1899138"/>
              <a:chExt cx="2246266" cy="392488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64234" y="1899138"/>
                <a:ext cx="2246266" cy="39248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196" name="Picture 4" descr="Image result for Smart Education ic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429" y="2211705"/>
                <a:ext cx="1217295" cy="1217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96258" y="4065063"/>
                <a:ext cx="18712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SMART EDUCATION CITY</a:t>
                </a:r>
                <a:endParaRPr lang="en-US" sz="24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709397" y="1899138"/>
              <a:ext cx="2324422" cy="3924886"/>
              <a:chOff x="2709397" y="1899138"/>
              <a:chExt cx="2324422" cy="392488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709397" y="1899138"/>
                <a:ext cx="2324422" cy="39248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991439" y="3842113"/>
                <a:ext cx="1979870" cy="163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COMMUNITY CLINIC COUNTRY WIDE</a:t>
                </a:r>
              </a:p>
            </p:txBody>
          </p:sp>
          <p:pic>
            <p:nvPicPr>
              <p:cNvPr id="8198" name="Picture 6" descr="Image result for Clinic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38" y="2127884"/>
                <a:ext cx="1384935" cy="1384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5033819" y="1899138"/>
              <a:ext cx="2245163" cy="3924886"/>
              <a:chOff x="5033819" y="1899138"/>
              <a:chExt cx="2245163" cy="392488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033819" y="1899138"/>
                <a:ext cx="2245163" cy="39248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268946" y="3842113"/>
                <a:ext cx="1871785" cy="163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DAFFODIL INDUSTRIAL INNOVATION PARK</a:t>
                </a:r>
              </a:p>
            </p:txBody>
          </p:sp>
          <p:pic>
            <p:nvPicPr>
              <p:cNvPr id="8200" name="Picture 8" descr="Image result for innovation blue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5192" y="1968323"/>
                <a:ext cx="1699895" cy="1699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278983" y="1899138"/>
              <a:ext cx="2216710" cy="3924886"/>
              <a:chOff x="7278983" y="1899138"/>
              <a:chExt cx="2216710" cy="392488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278983" y="1899138"/>
                <a:ext cx="2216710" cy="39248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643555" y="3842113"/>
                <a:ext cx="1540180" cy="173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INITIATING RETAIL BUSINESS THROUGH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DMART</a:t>
                </a:r>
                <a:endParaRPr lang="en-US" sz="2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pic>
            <p:nvPicPr>
              <p:cNvPr id="8202" name="Picture 10" descr="Image result for retail blue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806" y="2351062"/>
                <a:ext cx="1140460" cy="1140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4" name="Rectangle 43"/>
          <p:cNvSpPr/>
          <p:nvPr/>
        </p:nvSpPr>
        <p:spPr>
          <a:xfrm>
            <a:off x="8534752" y="774645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3686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VISION</a:t>
            </a:r>
            <a:endParaRPr lang="en-US" sz="3200" dirty="0">
              <a:solidFill>
                <a:srgbClr val="003686"/>
              </a:solidFill>
              <a:latin typeface="Impact" panose="020B080603090205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859" y="719110"/>
            <a:ext cx="2804691" cy="833282"/>
          </a:xfrm>
          <a:prstGeom prst="rect">
            <a:avLst/>
          </a:prstGeom>
        </p:spPr>
      </p:pic>
      <p:cxnSp>
        <p:nvCxnSpPr>
          <p:cNvPr id="48" name="Straight Connector 47"/>
          <p:cNvCxnSpPr>
            <a:stCxn id="29" idx="0"/>
          </p:cNvCxnSpPr>
          <p:nvPr/>
        </p:nvCxnSpPr>
        <p:spPr>
          <a:xfrm flipV="1">
            <a:off x="2703992" y="1717040"/>
            <a:ext cx="0" cy="248125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0"/>
          </p:cNvCxnSpPr>
          <p:nvPr/>
        </p:nvCxnSpPr>
        <p:spPr>
          <a:xfrm flipV="1">
            <a:off x="4988233" y="1717040"/>
            <a:ext cx="0" cy="248125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243977" y="1717039"/>
            <a:ext cx="0" cy="248125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9530270" y="1717039"/>
            <a:ext cx="0" cy="248125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03992" y="1717039"/>
            <a:ext cx="6826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530270" y="1359421"/>
            <a:ext cx="0" cy="3576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098" name="Picture 2" descr="Image may contain: tree, grass, outdoor and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79353811"/>
              </p:ext>
            </p:extLst>
          </p:nvPr>
        </p:nvGraphicFramePr>
        <p:xfrm>
          <a:off x="502117" y="1767765"/>
          <a:ext cx="5334082" cy="483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690147178"/>
              </p:ext>
            </p:extLst>
          </p:nvPr>
        </p:nvGraphicFramePr>
        <p:xfrm>
          <a:off x="6338316" y="1767765"/>
          <a:ext cx="5644682" cy="472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D235-86D2-43F6-A7D1-0DD3DC936D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53566" y="811835"/>
            <a:ext cx="4050792" cy="447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0" dirty="0">
                <a:latin typeface="Impact" panose="020B0806030902050204" pitchFamily="34" charset="0"/>
              </a:rPr>
              <a:t>How You Can </a:t>
            </a:r>
            <a:r>
              <a:rPr lang="en-US" sz="3200" b="0" dirty="0" smtClean="0">
                <a:latin typeface="Impact" panose="020B0806030902050204" pitchFamily="34" charset="0"/>
              </a:rPr>
              <a:t>Give </a:t>
            </a:r>
            <a:r>
              <a:rPr lang="en-US" sz="3200" b="0" dirty="0">
                <a:latin typeface="Impact" panose="020B0806030902050204" pitchFamily="34" charset="0"/>
              </a:rPr>
              <a:t>Away</a:t>
            </a:r>
            <a:endParaRPr lang="ru-RU" sz="3200" b="0" dirty="0">
              <a:latin typeface="Impact" panose="020B080603090205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5513" y="569807"/>
            <a:ext cx="2319687" cy="6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B1A7304-BE06-1444-BFB0-AC0ED26DED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5694" y="1677981"/>
            <a:ext cx="2441238" cy="188382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E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Membership in Alumni Lounge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E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Scope to serve in their </a:t>
            </a:r>
            <a:r>
              <a:rPr lang="en-US" sz="2000" b="1" dirty="0" smtClean="0">
                <a:solidFill>
                  <a:srgbClr val="008E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RETIRED LIFE</a:t>
            </a:r>
            <a:endParaRPr lang="en-US" b="1" dirty="0">
              <a:solidFill>
                <a:srgbClr val="008E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D7B1134-7C87-284F-B892-7A289839910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50019" y="4243507"/>
            <a:ext cx="2225675" cy="1020946"/>
          </a:xfrm>
        </p:spPr>
        <p:txBody>
          <a:bodyPr/>
          <a:lstStyle/>
          <a:p>
            <a:pPr lvl="0"/>
            <a:r>
              <a:rPr lang="en-US" sz="2000" dirty="0">
                <a:solidFill>
                  <a:srgbClr val="006FC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Scope to serve the country living away from home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6C9F677-329F-8C49-AE45-4FA50CAB79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9962" y="1992809"/>
            <a:ext cx="2405717" cy="1568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A007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Scope through BVCL.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A007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Priority in any service/scope/products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FB67AD2-BD53-4F43-8049-97B3507BBF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4288" y="4210715"/>
            <a:ext cx="2225675" cy="995599"/>
          </a:xfrm>
        </p:spPr>
        <p:txBody>
          <a:bodyPr/>
          <a:lstStyle/>
          <a:p>
            <a:r>
              <a:rPr lang="en-US" sz="2000" dirty="0" smtClean="0">
                <a:solidFill>
                  <a:srgbClr val="D30F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Scholarship / tuition </a:t>
            </a:r>
            <a:r>
              <a:rPr lang="en-US" sz="2000" dirty="0">
                <a:solidFill>
                  <a:srgbClr val="D30F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waiver for family members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8729AC4-E04D-8C4C-9BDB-07C29F82B3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4027" y="1992809"/>
            <a:ext cx="2279192" cy="1285615"/>
          </a:xfrm>
        </p:spPr>
        <p:txBody>
          <a:bodyPr/>
          <a:lstStyle/>
          <a:p>
            <a:r>
              <a:rPr lang="en-US" sz="2000" dirty="0">
                <a:solidFill>
                  <a:srgbClr val="EEB90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Special benefits in all the </a:t>
            </a:r>
            <a:r>
              <a:rPr lang="en-US" sz="2000" dirty="0" smtClean="0">
                <a:solidFill>
                  <a:srgbClr val="EEB90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services / products </a:t>
            </a:r>
            <a:r>
              <a:rPr lang="en-US" sz="2000" dirty="0">
                <a:solidFill>
                  <a:srgbClr val="EEB90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Daffodil Family</a:t>
            </a:r>
          </a:p>
        </p:txBody>
      </p:sp>
      <p:sp>
        <p:nvSpPr>
          <p:cNvPr id="2" name="Oval 1"/>
          <p:cNvSpPr/>
          <p:nvPr/>
        </p:nvSpPr>
        <p:spPr>
          <a:xfrm>
            <a:off x="2956560" y="1219200"/>
            <a:ext cx="1767840" cy="1666240"/>
          </a:xfrm>
          <a:prstGeom prst="ellipse">
            <a:avLst/>
          </a:prstGeom>
          <a:solidFill>
            <a:srgbClr val="D30F6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90722" y="4897120"/>
            <a:ext cx="1767840" cy="1666240"/>
          </a:xfrm>
          <a:prstGeom prst="ellipse">
            <a:avLst/>
          </a:prstGeom>
          <a:solidFill>
            <a:srgbClr val="EEB902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211071" y="4897120"/>
            <a:ext cx="1767840" cy="1666240"/>
          </a:xfrm>
          <a:prstGeom prst="ellipse">
            <a:avLst/>
          </a:prstGeom>
          <a:solidFill>
            <a:srgbClr val="7A0078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436746" y="1219200"/>
            <a:ext cx="1767840" cy="1666240"/>
          </a:xfrm>
          <a:prstGeom prst="ellipse">
            <a:avLst/>
          </a:prstGeom>
          <a:solidFill>
            <a:srgbClr val="006FC9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746802" y="4897120"/>
            <a:ext cx="1767840" cy="1666240"/>
          </a:xfrm>
          <a:prstGeom prst="ellipse">
            <a:avLst/>
          </a:prstGeom>
          <a:solidFill>
            <a:srgbClr val="008EDC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218" name="Picture 2" descr="Image result for benefi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2" y="5049520"/>
            <a:ext cx="1242057" cy="12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cholarshi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20" y="1415732"/>
            <a:ext cx="1273175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Fund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72" y="5049520"/>
            <a:ext cx="1303655" cy="13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Bangladesh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28" y="1552891"/>
            <a:ext cx="998855" cy="9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Membership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99" y="4876480"/>
            <a:ext cx="1588135" cy="1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16" y="416561"/>
            <a:ext cx="1951243" cy="5797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62283" y="231416"/>
            <a:ext cx="2515030" cy="889039"/>
            <a:chOff x="3910413" y="231895"/>
            <a:chExt cx="2515030" cy="889039"/>
          </a:xfrm>
        </p:grpSpPr>
        <p:sp>
          <p:nvSpPr>
            <p:cNvPr id="3" name="Rectangle 2"/>
            <p:cNvSpPr/>
            <p:nvPr/>
          </p:nvSpPr>
          <p:spPr>
            <a:xfrm>
              <a:off x="4572454" y="231895"/>
              <a:ext cx="1200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Impact" panose="020B0806030902050204" pitchFamily="34" charset="0"/>
                </a:rPr>
                <a:t>We </a:t>
              </a:r>
              <a:r>
                <a:rPr lang="en-US" dirty="0" smtClean="0">
                  <a:solidFill>
                    <a:srgbClr val="00B0F0"/>
                  </a:solidFill>
                  <a:latin typeface="Impact" panose="020B0806030902050204" pitchFamily="34" charset="0"/>
                </a:rPr>
                <a:t>ensure</a:t>
              </a:r>
              <a:endParaRPr lang="en-US" dirty="0">
                <a:solidFill>
                  <a:srgbClr val="00B0F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24400" y="498357"/>
              <a:ext cx="1701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Impact" panose="020B0806030902050204" pitchFamily="34" charset="0"/>
                </a:rPr>
                <a:t>Takeaway </a:t>
              </a:r>
              <a:r>
                <a:rPr lang="en-US" dirty="0" smtClean="0">
                  <a:solidFill>
                    <a:srgbClr val="00B0F0"/>
                  </a:solidFill>
                  <a:latin typeface="Impact" panose="020B0806030902050204" pitchFamily="34" charset="0"/>
                </a:rPr>
                <a:t>being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10413" y="751602"/>
              <a:ext cx="18630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Impact" panose="020B0806030902050204" pitchFamily="34" charset="0"/>
                </a:rPr>
                <a:t>member of Family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61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6E56-D449-4019-86AD-4F0D3A147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377" y="2734929"/>
            <a:ext cx="2829243" cy="379199"/>
          </a:xfrm>
        </p:spPr>
        <p:txBody>
          <a:bodyPr/>
          <a:lstStyle/>
          <a:p>
            <a:r>
              <a:rPr lang="en-US" sz="2800" b="0" dirty="0">
                <a:latin typeface="Impact" panose="020B0806030902050204" pitchFamily="34" charset="0"/>
              </a:rPr>
              <a:t>How we will do it?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59C411DD-E4B1-441B-AB81-A9445E90878D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96831022"/>
              </p:ext>
            </p:extLst>
          </p:nvPr>
        </p:nvGraphicFramePr>
        <p:xfrm>
          <a:off x="4346006" y="1541868"/>
          <a:ext cx="69120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413721457"/>
                    </a:ext>
                  </a:extLst>
                </a:gridCol>
                <a:gridCol w="4536000">
                  <a:extLst>
                    <a:ext uri="{9D8B030D-6E8A-4147-A177-3AD203B41FA5}">
                      <a16:colId xmlns:a16="http://schemas.microsoft.com/office/drawing/2014/main" val="2742567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Categories </a:t>
                      </a:r>
                      <a:endParaRPr lang="ru-RU" sz="2000" b="0" kern="120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Benefits</a:t>
                      </a:r>
                      <a:endParaRPr lang="ru-RU" sz="2000" b="0" kern="120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8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OPPORTUNITY</a:t>
                      </a:r>
                      <a:endParaRPr lang="ru-RU" sz="1400" i="0" kern="1200" dirty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NRDA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(Non Resident Daffodil Alumni) has been developed to implement all opportunity</a:t>
                      </a:r>
                      <a:endParaRPr lang="ru-RU" sz="12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OFFICE </a:t>
                      </a:r>
                      <a:endParaRPr lang="ru-RU" sz="1800" kern="1200" noProof="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Alumni Relationship Office has been opened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WEBSITE</a:t>
                      </a:r>
                      <a:endParaRPr lang="ru-RU" sz="1800" kern="1200" noProof="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 website has been uploaded focusing on country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DATABASE</a:t>
                      </a:r>
                      <a:endParaRPr lang="ru-RU" sz="1800" kern="1200" noProof="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 Database is creating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0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NETWORK</a:t>
                      </a:r>
                      <a:endParaRPr lang="ru-RU" sz="1800" kern="1200" noProof="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Will open the Alumni Chapters in different countries</a:t>
                      </a:r>
                      <a:endParaRPr lang="ru-RU" sz="12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5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SPECIAL SERVICE</a:t>
                      </a:r>
                      <a:r>
                        <a:rPr lang="en-US" sz="180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Verdana" panose="020B0604030504040204" pitchFamily="34" charset="0"/>
                          <a:cs typeface="+mn-cs"/>
                        </a:rPr>
                        <a:t>S</a:t>
                      </a:r>
                      <a:endParaRPr lang="ru-RU" sz="1800" kern="1200" noProof="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Special Card will be given to Alumni Members to enjoy Daffodil Services</a:t>
                      </a:r>
                      <a:endParaRPr lang="ru-RU" sz="1200" i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521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DFB08-8A98-4B84-945E-34868D1EC0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453" y="504609"/>
            <a:ext cx="2456347" cy="72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9805" r="8141" b="12601"/>
          <a:stretch/>
        </p:blipFill>
        <p:spPr>
          <a:xfrm>
            <a:off x="625394" y="3258146"/>
            <a:ext cx="3217207" cy="12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fb0879af-3eba-417a-a55a-ffe6dcd6ca77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591</Words>
  <Application>Microsoft Office PowerPoint</Application>
  <PresentationFormat>Widescreen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Bahnschrift SemiBold Condensed</vt:lpstr>
      <vt:lpstr>Calibri</vt:lpstr>
      <vt:lpstr>Century Gothic</vt:lpstr>
      <vt:lpstr>Impact</vt:lpstr>
      <vt:lpstr>Sitka Banner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2019-02-19T17:51:50Z</dcterms:created>
  <dcterms:modified xsi:type="dcterms:W3CDTF">2019-02-22T01:02:26Z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