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8"/>
  </p:notesMasterIdLst>
  <p:sldIdLst>
    <p:sldId id="256" r:id="rId2"/>
    <p:sldId id="288" r:id="rId3"/>
    <p:sldId id="289" r:id="rId4"/>
    <p:sldId id="290" r:id="rId5"/>
    <p:sldId id="291" r:id="rId6"/>
    <p:sldId id="284" r:id="rId7"/>
  </p:sldIdLst>
  <p:sldSz cx="12192000" cy="6858000"/>
  <p:notesSz cx="6858000" cy="9144000"/>
  <p:embeddedFontLst>
    <p:embeddedFont>
      <p:font typeface="Georgia" pitchFamily="18" charset="0"/>
      <p:regular r:id="rId9"/>
      <p:bold r:id="rId10"/>
      <p:italic r:id="rId11"/>
      <p:boldItalic r:id="rId12"/>
    </p:embeddedFont>
    <p:embeddedFont>
      <p:font typeface="Tahoma" pitchFamily="34" charset="0"/>
      <p:regular r:id="rId13"/>
      <p:bold r:id="rId14"/>
    </p:embeddedFon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876" y="-1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9" name="Shape 5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Shape 202"/>
          <p:cNvGrpSpPr/>
          <p:nvPr/>
        </p:nvGrpSpPr>
        <p:grpSpPr>
          <a:xfrm>
            <a:off x="3200400" y="1371600"/>
            <a:ext cx="5762700" cy="673200"/>
            <a:chOff x="3351650" y="395375"/>
            <a:chExt cx="5762700" cy="673200"/>
          </a:xfrm>
        </p:grpSpPr>
        <p:grpSp>
          <p:nvGrpSpPr>
            <p:cNvPr id="203" name="Shape 203"/>
            <p:cNvGrpSpPr/>
            <p:nvPr/>
          </p:nvGrpSpPr>
          <p:grpSpPr>
            <a:xfrm>
              <a:off x="3351650" y="395375"/>
              <a:ext cx="5408850" cy="673200"/>
              <a:chOff x="3351650" y="395375"/>
              <a:chExt cx="5408850" cy="673200"/>
            </a:xfrm>
          </p:grpSpPr>
          <p:pic>
            <p:nvPicPr>
              <p:cNvPr id="204" name="Shape 204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5866625" y="395375"/>
                <a:ext cx="804900" cy="673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05" name="Shape 205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945600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06" name="Shape 20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2411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07" name="Shape 207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145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08" name="Shape 20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6937425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09" name="Shape 209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77536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10" name="Shape 210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845810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11" name="Shape 21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351650" y="639725"/>
                <a:ext cx="162000" cy="1353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212" name="Shape 21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52350" y="639725"/>
              <a:ext cx="162000" cy="135300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214" name="Shape 214"/>
          <p:cNvSpPr txBox="1"/>
          <p:nvPr/>
        </p:nvSpPr>
        <p:spPr>
          <a:xfrm>
            <a:off x="1905000" y="2590800"/>
            <a:ext cx="7543800" cy="1981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Georgia"/>
                <a:cs typeface="Georgia"/>
                <a:sym typeface="Georgia"/>
              </a:rPr>
              <a:t>Parents Life &amp; Living </a:t>
            </a:r>
          </a:p>
          <a:p>
            <a:pPr lvl="0" algn="r">
              <a:spcBef>
                <a:spcPts val="0"/>
              </a:spcBef>
              <a:buNone/>
            </a:pPr>
            <a:r>
              <a:rPr lang="en-US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ea typeface="Georgia"/>
                <a:cs typeface="Georgia"/>
                <a:sym typeface="Georgia"/>
              </a:rPr>
              <a:t>Lesson 3</a:t>
            </a:r>
            <a:endParaRPr lang="en-US" sz="3600" i="1" dirty="0">
              <a:solidFill>
                <a:schemeClr val="tx1">
                  <a:lumMod val="50000"/>
                  <a:lumOff val="50000"/>
                </a:schemeClr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219"/>
          <p:cNvGrpSpPr/>
          <p:nvPr/>
        </p:nvGrpSpPr>
        <p:grpSpPr>
          <a:xfrm>
            <a:off x="3200400" y="838200"/>
            <a:ext cx="5762700" cy="673200"/>
            <a:chOff x="3351650" y="395375"/>
            <a:chExt cx="5762700" cy="673200"/>
          </a:xfrm>
        </p:grpSpPr>
        <p:grpSp>
          <p:nvGrpSpPr>
            <p:cNvPr id="3" name="Shape 220"/>
            <p:cNvGrpSpPr/>
            <p:nvPr/>
          </p:nvGrpSpPr>
          <p:grpSpPr>
            <a:xfrm>
              <a:off x="3351650" y="395375"/>
              <a:ext cx="5408850" cy="673200"/>
              <a:chOff x="3351650" y="395375"/>
              <a:chExt cx="5408850" cy="673200"/>
            </a:xfrm>
          </p:grpSpPr>
          <p:pic>
            <p:nvPicPr>
              <p:cNvPr id="221" name="Shape 221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5866625" y="395375"/>
                <a:ext cx="804900" cy="673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2" name="Shape 222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945600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3" name="Shape 223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2411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4" name="Shape 224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145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5" name="Shape 225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6937425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6" name="Shape 2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77536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7" name="Shape 227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845810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8" name="Shape 22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351650" y="639725"/>
                <a:ext cx="162000" cy="1353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229" name="Shape 2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52350" y="639725"/>
              <a:ext cx="162000" cy="135300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230" name="Shape 230"/>
          <p:cNvSpPr txBox="1"/>
          <p:nvPr/>
        </p:nvSpPr>
        <p:spPr>
          <a:xfrm>
            <a:off x="2971800" y="2971800"/>
            <a:ext cx="64770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algn="ctr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Old homes are increasing!</a:t>
            </a:r>
            <a:endParaRPr sz="120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2" name="Shape 232"/>
          <p:cNvSpPr/>
          <p:nvPr/>
        </p:nvSpPr>
        <p:spPr>
          <a:xfrm>
            <a:off x="2971800" y="2133600"/>
            <a:ext cx="6508500" cy="34557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219"/>
          <p:cNvGrpSpPr/>
          <p:nvPr/>
        </p:nvGrpSpPr>
        <p:grpSpPr>
          <a:xfrm>
            <a:off x="3200400" y="838200"/>
            <a:ext cx="5762700" cy="673200"/>
            <a:chOff x="3351650" y="395375"/>
            <a:chExt cx="5762700" cy="673200"/>
          </a:xfrm>
        </p:grpSpPr>
        <p:grpSp>
          <p:nvGrpSpPr>
            <p:cNvPr id="3" name="Shape 220"/>
            <p:cNvGrpSpPr/>
            <p:nvPr/>
          </p:nvGrpSpPr>
          <p:grpSpPr>
            <a:xfrm>
              <a:off x="3351650" y="395375"/>
              <a:ext cx="5408850" cy="673200"/>
              <a:chOff x="3351650" y="395375"/>
              <a:chExt cx="5408850" cy="673200"/>
            </a:xfrm>
          </p:grpSpPr>
          <p:pic>
            <p:nvPicPr>
              <p:cNvPr id="221" name="Shape 221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5866625" y="395375"/>
                <a:ext cx="804900" cy="673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2" name="Shape 222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945600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3" name="Shape 223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2411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4" name="Shape 224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145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5" name="Shape 225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6937425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6" name="Shape 2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77536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7" name="Shape 227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845810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8" name="Shape 22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351650" y="639725"/>
                <a:ext cx="162000" cy="1353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229" name="Shape 2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52350" y="639725"/>
              <a:ext cx="162000" cy="135300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230" name="Shape 230"/>
          <p:cNvSpPr txBox="1"/>
          <p:nvPr/>
        </p:nvSpPr>
        <p:spPr>
          <a:xfrm>
            <a:off x="2971800" y="1981200"/>
            <a:ext cx="64770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algn="ctr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Mothers’ dedication</a:t>
            </a:r>
            <a:endParaRPr sz="120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" name="Picture 5" descr="Image result for youtube play 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562350"/>
            <a:ext cx="1371600" cy="990600"/>
          </a:xfrm>
          <a:prstGeom prst="rect">
            <a:avLst/>
          </a:prstGeom>
          <a:noFill/>
        </p:spPr>
      </p:pic>
      <p:sp>
        <p:nvSpPr>
          <p:cNvPr id="16" name="Shape 230"/>
          <p:cNvSpPr txBox="1"/>
          <p:nvPr/>
        </p:nvSpPr>
        <p:spPr>
          <a:xfrm>
            <a:off x="4419600" y="3657600"/>
            <a:ext cx="48006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>
              <a:lnSpc>
                <a:spcPct val="115000"/>
              </a:lnSpc>
              <a:spcAft>
                <a:spcPts val="800"/>
              </a:spcAft>
            </a:pPr>
            <a:r>
              <a:rPr lang="en-US" sz="16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https://www.youtube.com/watch?v=HB3xM93rXbY&amp;index=17&amp;list=PLFYpbGR1Le8C2al9HJ_Aj-K5B4Cnvqo1u</a:t>
            </a:r>
            <a:endParaRPr sz="800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Shape 230"/>
          <p:cNvSpPr txBox="1"/>
          <p:nvPr/>
        </p:nvSpPr>
        <p:spPr>
          <a:xfrm>
            <a:off x="4419600" y="3124200"/>
            <a:ext cx="25908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Play the video</a:t>
            </a:r>
            <a:endParaRPr sz="105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219"/>
          <p:cNvGrpSpPr/>
          <p:nvPr/>
        </p:nvGrpSpPr>
        <p:grpSpPr>
          <a:xfrm>
            <a:off x="3200400" y="838200"/>
            <a:ext cx="5762700" cy="673200"/>
            <a:chOff x="3351650" y="395375"/>
            <a:chExt cx="5762700" cy="673200"/>
          </a:xfrm>
        </p:grpSpPr>
        <p:grpSp>
          <p:nvGrpSpPr>
            <p:cNvPr id="3" name="Shape 220"/>
            <p:cNvGrpSpPr/>
            <p:nvPr/>
          </p:nvGrpSpPr>
          <p:grpSpPr>
            <a:xfrm>
              <a:off x="3351650" y="395375"/>
              <a:ext cx="5408850" cy="673200"/>
              <a:chOff x="3351650" y="395375"/>
              <a:chExt cx="5408850" cy="673200"/>
            </a:xfrm>
          </p:grpSpPr>
          <p:pic>
            <p:nvPicPr>
              <p:cNvPr id="221" name="Shape 221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5866625" y="395375"/>
                <a:ext cx="804900" cy="673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2" name="Shape 222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945600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3" name="Shape 223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2411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4" name="Shape 224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145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5" name="Shape 225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6937425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6" name="Shape 2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77536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7" name="Shape 227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845810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8" name="Shape 22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351650" y="639725"/>
                <a:ext cx="162000" cy="1353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229" name="Shape 2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52350" y="639725"/>
              <a:ext cx="162000" cy="135300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230" name="Shape 230"/>
          <p:cNvSpPr txBox="1"/>
          <p:nvPr/>
        </p:nvSpPr>
        <p:spPr>
          <a:xfrm>
            <a:off x="2971800" y="1981200"/>
            <a:ext cx="64770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algn="ctr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How do we behave rude with parents !</a:t>
            </a:r>
            <a:endParaRPr sz="120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" name="Picture 5" descr="Image result for youtube play 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562350"/>
            <a:ext cx="1371600" cy="990600"/>
          </a:xfrm>
          <a:prstGeom prst="rect">
            <a:avLst/>
          </a:prstGeom>
          <a:noFill/>
        </p:spPr>
      </p:pic>
      <p:sp>
        <p:nvSpPr>
          <p:cNvPr id="16" name="Shape 230"/>
          <p:cNvSpPr txBox="1"/>
          <p:nvPr/>
        </p:nvSpPr>
        <p:spPr>
          <a:xfrm>
            <a:off x="4419600" y="3657600"/>
            <a:ext cx="48006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>
              <a:lnSpc>
                <a:spcPct val="115000"/>
              </a:lnSpc>
              <a:spcAft>
                <a:spcPts val="800"/>
              </a:spcAft>
            </a:pPr>
            <a:r>
              <a:rPr lang="en-US" sz="16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https://www.youtube.com/watch?v=G05cyS_yoA4&amp;index=20&amp;list=PLFYpbGR1Le8C2al9HJ_Aj-K5B4Cnvqo1u</a:t>
            </a:r>
            <a:endParaRPr sz="800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Shape 230"/>
          <p:cNvSpPr txBox="1"/>
          <p:nvPr/>
        </p:nvSpPr>
        <p:spPr>
          <a:xfrm>
            <a:off x="4419600" y="3124200"/>
            <a:ext cx="25908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Play the video</a:t>
            </a:r>
            <a:endParaRPr sz="105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219"/>
          <p:cNvGrpSpPr/>
          <p:nvPr/>
        </p:nvGrpSpPr>
        <p:grpSpPr>
          <a:xfrm>
            <a:off x="3200400" y="838200"/>
            <a:ext cx="5762700" cy="673200"/>
            <a:chOff x="3351650" y="395375"/>
            <a:chExt cx="5762700" cy="673200"/>
          </a:xfrm>
        </p:grpSpPr>
        <p:grpSp>
          <p:nvGrpSpPr>
            <p:cNvPr id="3" name="Shape 220"/>
            <p:cNvGrpSpPr/>
            <p:nvPr/>
          </p:nvGrpSpPr>
          <p:grpSpPr>
            <a:xfrm>
              <a:off x="3351650" y="395375"/>
              <a:ext cx="5408850" cy="673200"/>
              <a:chOff x="3351650" y="395375"/>
              <a:chExt cx="5408850" cy="673200"/>
            </a:xfrm>
          </p:grpSpPr>
          <p:pic>
            <p:nvPicPr>
              <p:cNvPr id="221" name="Shape 221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5866625" y="395375"/>
                <a:ext cx="804900" cy="673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2" name="Shape 222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945600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3" name="Shape 223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42411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4" name="Shape 224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145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5" name="Shape 225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6937425" y="477875"/>
                <a:ext cx="607500" cy="5082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6" name="Shape 2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7753675" y="536675"/>
                <a:ext cx="467100" cy="390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7" name="Shape 227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8458100" y="581075"/>
                <a:ext cx="302400" cy="2526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228" name="Shape 228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351650" y="639725"/>
                <a:ext cx="162000" cy="1353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229" name="Shape 2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52350" y="639725"/>
              <a:ext cx="162000" cy="135300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230" name="Shape 230"/>
          <p:cNvSpPr txBox="1"/>
          <p:nvPr/>
        </p:nvSpPr>
        <p:spPr>
          <a:xfrm>
            <a:off x="2971800" y="1981200"/>
            <a:ext cx="64770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algn="ctr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My father lies !</a:t>
            </a:r>
            <a:endParaRPr sz="120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" name="Picture 5" descr="Image result for youtube play 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562350"/>
            <a:ext cx="1371600" cy="990600"/>
          </a:xfrm>
          <a:prstGeom prst="rect">
            <a:avLst/>
          </a:prstGeom>
          <a:noFill/>
        </p:spPr>
      </p:pic>
      <p:sp>
        <p:nvSpPr>
          <p:cNvPr id="16" name="Shape 230"/>
          <p:cNvSpPr txBox="1"/>
          <p:nvPr/>
        </p:nvSpPr>
        <p:spPr>
          <a:xfrm>
            <a:off x="4419600" y="3657600"/>
            <a:ext cx="48006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>
              <a:lnSpc>
                <a:spcPct val="115000"/>
              </a:lnSpc>
              <a:spcAft>
                <a:spcPts val="800"/>
              </a:spcAft>
            </a:pPr>
            <a:r>
              <a:rPr lang="en-US" sz="16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https://www.youtube.com/watch?v=3bdm4NBYxII</a:t>
            </a:r>
            <a:endParaRPr sz="800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Shape 230"/>
          <p:cNvSpPr txBox="1"/>
          <p:nvPr/>
        </p:nvSpPr>
        <p:spPr>
          <a:xfrm>
            <a:off x="4419600" y="3124200"/>
            <a:ext cx="2590800" cy="1123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101600" marR="101600" lvl="0" indent="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Play the video</a:t>
            </a:r>
            <a:endParaRPr sz="1050" b="1" i="1">
              <a:solidFill>
                <a:srgbClr val="43434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2" name="Shape 532"/>
          <p:cNvCxnSpPr/>
          <p:nvPr/>
        </p:nvCxnSpPr>
        <p:spPr>
          <a:xfrm>
            <a:off x="8966579" y="1787857"/>
            <a:ext cx="0" cy="287967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533" name="Shape 533"/>
          <p:cNvCxnSpPr/>
          <p:nvPr/>
        </p:nvCxnSpPr>
        <p:spPr>
          <a:xfrm>
            <a:off x="3480179" y="1787857"/>
            <a:ext cx="0" cy="287967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cxnSp>
      <p:pic>
        <p:nvPicPr>
          <p:cNvPr id="531" name="Shape 5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8600" y="1447800"/>
            <a:ext cx="4327281" cy="3617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45</Words>
  <PresentationFormat>Custom</PresentationFormat>
  <Paragraphs>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Georgia</vt:lpstr>
      <vt:lpstr>Tahoma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DIU</dc:creator>
  <cp:lastModifiedBy>DIU</cp:lastModifiedBy>
  <cp:revision>35</cp:revision>
  <dcterms:modified xsi:type="dcterms:W3CDTF">2017-10-02T14:50:51Z</dcterms:modified>
</cp:coreProperties>
</file>