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63" r:id="rId6"/>
    <p:sldId id="259" r:id="rId7"/>
    <p:sldId id="261" r:id="rId8"/>
    <p:sldId id="265" r:id="rId9"/>
    <p:sldId id="266" r:id="rId10"/>
    <p:sldId id="267" r:id="rId11"/>
    <p:sldId id="268" r:id="rId12"/>
    <p:sldId id="269" r:id="rId13"/>
    <p:sldId id="262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>
        <p:scale>
          <a:sx n="50" d="100"/>
          <a:sy n="50" d="100"/>
        </p:scale>
        <p:origin x="-2856" y="-1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C6C36-87F7-4B31-8004-4BC6FBC97E0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5BB09-6322-4B85-8555-64EE46E18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7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91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F-5D2A-4A93-9573-4D1F9F207D8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DCD9-9D78-4B2A-B9CC-0D7C8FAC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2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F-5D2A-4A93-9573-4D1F9F207D8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DCD9-9D78-4B2A-B9CC-0D7C8FAC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6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F-5D2A-4A93-9573-4D1F9F207D8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DCD9-9D78-4B2A-B9CC-0D7C8FAC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50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765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F-5D2A-4A93-9573-4D1F9F207D8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DCD9-9D78-4B2A-B9CC-0D7C8FAC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6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F-5D2A-4A93-9573-4D1F9F207D8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DCD9-9D78-4B2A-B9CC-0D7C8FAC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4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F-5D2A-4A93-9573-4D1F9F207D8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DCD9-9D78-4B2A-B9CC-0D7C8FAC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4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F-5D2A-4A93-9573-4D1F9F207D8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DCD9-9D78-4B2A-B9CC-0D7C8FAC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4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F-5D2A-4A93-9573-4D1F9F207D8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DCD9-9D78-4B2A-B9CC-0D7C8FAC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6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F-5D2A-4A93-9573-4D1F9F207D8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DCD9-9D78-4B2A-B9CC-0D7C8FAC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6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F-5D2A-4A93-9573-4D1F9F207D8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DCD9-9D78-4B2A-B9CC-0D7C8FAC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7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5DCF-5D2A-4A93-9573-4D1F9F207D8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DCD9-9D78-4B2A-B9CC-0D7C8FAC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5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95DCF-5D2A-4A93-9573-4D1F9F207D8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DCD9-9D78-4B2A-B9CC-0D7C8FAC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1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3" b="43101"/>
          <a:stretch/>
        </p:blipFill>
        <p:spPr>
          <a:xfrm>
            <a:off x="0" y="0"/>
            <a:ext cx="12192000" cy="1765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37"/>
          <a:stretch/>
        </p:blipFill>
        <p:spPr>
          <a:xfrm>
            <a:off x="0" y="1765005"/>
            <a:ext cx="4572000" cy="509299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87490" y="5816359"/>
            <a:ext cx="656742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roxima Nova"/>
              </a:rPr>
              <a:t>Dr. Md.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roxima Nova"/>
              </a:rPr>
              <a:t>Sabur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roxima Nova"/>
              </a:rPr>
              <a:t> Khan, Chairman,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Proxima Nova"/>
              </a:rPr>
              <a:t>BoT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roxima Nova"/>
              </a:rPr>
              <a:t>,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9509E"/>
                </a:solidFill>
                <a:effectLst/>
                <a:latin typeface="Proxima Nova"/>
              </a:rPr>
              <a:t>Daffodil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Proxima Nova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7070"/>
                </a:solidFill>
                <a:effectLst/>
                <a:latin typeface="Proxima Nova"/>
              </a:rPr>
              <a:t>International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Proxima Nova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9B147"/>
                </a:solidFill>
                <a:effectLst/>
                <a:latin typeface="Proxima Nova"/>
              </a:rPr>
              <a:t>University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Image result for diu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401" y="5854271"/>
            <a:ext cx="846385" cy="84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0772079">
            <a:off x="4649232" y="2905551"/>
            <a:ext cx="7620000" cy="156966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9600" b="1" i="0" u="none" strike="noStrike" dirty="0" smtClean="0">
                <a:solidFill>
                  <a:schemeClr val="accent3">
                    <a:lumMod val="50000"/>
                  </a:schemeClr>
                </a:solidFill>
                <a:effectLst/>
                <a:latin typeface="Russo One" panose="02000503050000020004" pitchFamily="2" charset="0"/>
              </a:rPr>
              <a:t>TAKEAWAY!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572000" y="5708319"/>
            <a:ext cx="7620000" cy="4764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0" y="6826101"/>
            <a:ext cx="7620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652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2"/>
          <a:stretch/>
        </p:blipFill>
        <p:spPr>
          <a:xfrm>
            <a:off x="0" y="0"/>
            <a:ext cx="7772400" cy="6858000"/>
          </a:xfrm>
          <a:prstGeom prst="rect">
            <a:avLst/>
          </a:prstGeom>
        </p:spPr>
      </p:pic>
      <p:sp>
        <p:nvSpPr>
          <p:cNvPr id="3" name="Flowchart: Internal Storage 2"/>
          <p:cNvSpPr/>
          <p:nvPr/>
        </p:nvSpPr>
        <p:spPr>
          <a:xfrm>
            <a:off x="6604000" y="241300"/>
            <a:ext cx="5588000" cy="5626100"/>
          </a:xfrm>
          <a:prstGeom prst="flowChartInternalStorage">
            <a:avLst/>
          </a:prstGeom>
          <a:solidFill>
            <a:schemeClr val="tx1"/>
          </a:solidFill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rial Black" panose="020B0A04020102020204" pitchFamily="34" charset="0"/>
              </a:rPr>
              <a:t>EDUCATION </a:t>
            </a:r>
          </a:p>
          <a:p>
            <a:pPr algn="ctr"/>
            <a:r>
              <a:rPr lang="en-US" sz="8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Apps</a:t>
            </a:r>
            <a:endParaRPr lang="en-US" sz="8800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7200" cy="6858000"/>
          </a:xfrm>
          <a:prstGeom prst="rect">
            <a:avLst/>
          </a:prstGeom>
        </p:spPr>
      </p:pic>
      <p:sp>
        <p:nvSpPr>
          <p:cNvPr id="3" name="Flowchart: Predefined Process 2"/>
          <p:cNvSpPr/>
          <p:nvPr/>
        </p:nvSpPr>
        <p:spPr>
          <a:xfrm>
            <a:off x="6765704" y="-356191"/>
            <a:ext cx="5162992" cy="3201581"/>
          </a:xfrm>
          <a:prstGeom prst="flowChartPredefinedProcess">
            <a:avLst/>
          </a:prstGeom>
          <a:solidFill>
            <a:schemeClr val="tx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Russo One" panose="02000503050000020004" pitchFamily="2" charset="0"/>
              </a:rPr>
              <a:t>Drone</a:t>
            </a:r>
          </a:p>
          <a:p>
            <a:pPr algn="ctr"/>
            <a:r>
              <a:rPr lang="en-US" sz="7200" dirty="0" smtClean="0">
                <a:solidFill>
                  <a:srgbClr val="FFFF00"/>
                </a:solidFill>
                <a:latin typeface="Russo One" panose="02000503050000020004" pitchFamily="2" charset="0"/>
              </a:rPr>
              <a:t>Project</a:t>
            </a:r>
            <a:endParaRPr lang="en-US" sz="6000" dirty="0">
              <a:solidFill>
                <a:srgbClr val="FFFF00"/>
              </a:solidFill>
              <a:latin typeface="Russo One" panose="02000503050000020004" pitchFamily="2" charset="0"/>
            </a:endParaRPr>
          </a:p>
        </p:txBody>
      </p:sp>
      <p:sp>
        <p:nvSpPr>
          <p:cNvPr id="4" name="Flowchart: Off-page Connector 3"/>
          <p:cNvSpPr/>
          <p:nvPr/>
        </p:nvSpPr>
        <p:spPr>
          <a:xfrm>
            <a:off x="6578600" y="2590800"/>
            <a:ext cx="5524500" cy="4267200"/>
          </a:xfrm>
          <a:prstGeom prst="flowChartOffpage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Russo One" panose="02000503050000020004" pitchFamily="2" charset="0"/>
              </a:rPr>
              <a:t>Identify the</a:t>
            </a:r>
          </a:p>
          <a:p>
            <a:pPr algn="ctr"/>
            <a:r>
              <a:rPr lang="en-US" sz="4400" dirty="0" smtClean="0">
                <a:latin typeface="Russo One" panose="02000503050000020004" pitchFamily="2" charset="0"/>
              </a:rPr>
              <a:t>specific</a:t>
            </a:r>
          </a:p>
          <a:p>
            <a:pPr algn="ctr"/>
            <a:r>
              <a:rPr lang="en-US" sz="6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Russo One" panose="02000503050000020004" pitchFamily="2" charset="0"/>
              </a:rPr>
              <a:t>“SECTOR”</a:t>
            </a:r>
            <a:endParaRPr lang="en-US" sz="6600" dirty="0">
              <a:solidFill>
                <a:schemeClr val="accent4">
                  <a:lumMod val="40000"/>
                  <a:lumOff val="60000"/>
                </a:schemeClr>
              </a:solidFill>
              <a:latin typeface="Russo One" panose="02000503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1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48" y="5281376"/>
            <a:ext cx="8190752" cy="15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6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2"/>
          <a:stretch/>
        </p:blipFill>
        <p:spPr>
          <a:xfrm>
            <a:off x="5842000" y="0"/>
            <a:ext cx="6350000" cy="6858000"/>
          </a:xfrm>
          <a:prstGeom prst="rect">
            <a:avLst/>
          </a:prstGeom>
        </p:spPr>
      </p:pic>
      <p:sp>
        <p:nvSpPr>
          <p:cNvPr id="3" name="Vertical Scroll 2"/>
          <p:cNvSpPr/>
          <p:nvPr/>
        </p:nvSpPr>
        <p:spPr>
          <a:xfrm>
            <a:off x="469900" y="215900"/>
            <a:ext cx="4889500" cy="5892800"/>
          </a:xfrm>
          <a:prstGeom prst="verticalScroll">
            <a:avLst>
              <a:gd name="adj" fmla="val 10994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Russo One" panose="02000503050000020004" pitchFamily="2" charset="0"/>
              </a:rPr>
              <a:t>Complete</a:t>
            </a:r>
          </a:p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Russo One" panose="02000503050000020004" pitchFamily="2" charset="0"/>
              </a:rPr>
              <a:t>Product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Russo One" panose="02000503050000020004" pitchFamily="2" charset="0"/>
              </a:rPr>
              <a:t>Will give YOU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Russo One" panose="02000503050000020004" pitchFamily="2" charset="0"/>
              </a:rPr>
              <a:t>Degree</a:t>
            </a:r>
            <a:endParaRPr lang="en-US" sz="4800" b="1" dirty="0">
              <a:solidFill>
                <a:srgbClr val="FF0000"/>
              </a:solidFill>
              <a:latin typeface="Russo One" panose="02000503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7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/>
          <p:nvPr/>
        </p:nvSpPr>
        <p:spPr>
          <a:xfrm rot="-5400000" flipH="1">
            <a:off x="5331200" y="2733"/>
            <a:ext cx="6882000" cy="6876400"/>
          </a:xfrm>
          <a:prstGeom prst="rtTriangle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520" name="Shape 520"/>
          <p:cNvSpPr/>
          <p:nvPr/>
        </p:nvSpPr>
        <p:spPr>
          <a:xfrm>
            <a:off x="0" y="-67"/>
            <a:ext cx="6354000" cy="6858000"/>
          </a:xfrm>
          <a:prstGeom prst="rtTriangle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521" name="Shape 521"/>
          <p:cNvSpPr/>
          <p:nvPr/>
        </p:nvSpPr>
        <p:spPr>
          <a:xfrm>
            <a:off x="644600" y="1679400"/>
            <a:ext cx="10902800" cy="3499200"/>
          </a:xfrm>
          <a:prstGeom prst="horizontalScroll">
            <a:avLst>
              <a:gd name="adj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" sz="1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THANK YOU!</a:t>
            </a:r>
            <a:endParaRPr sz="128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3824146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754912" y="871870"/>
            <a:ext cx="5422604" cy="5103628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solidFill>
              <a:srgbClr val="5DBF69"/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Russo One" panose="02000503050000020004" pitchFamily="2" charset="0"/>
              </a:rPr>
              <a:t>Your</a:t>
            </a:r>
          </a:p>
          <a:p>
            <a:pPr algn="ctr"/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Russo One" panose="02000503050000020004" pitchFamily="2" charset="0"/>
              </a:rPr>
              <a:t>Takeaways</a:t>
            </a:r>
            <a:r>
              <a:rPr lang="en-US" sz="6600" dirty="0" smtClean="0">
                <a:latin typeface="Russo One" panose="02000503050000020004" pitchFamily="2" charset="0"/>
              </a:rPr>
              <a:t> </a:t>
            </a:r>
            <a:r>
              <a:rPr lang="en-US" sz="4800" dirty="0" smtClean="0">
                <a:latin typeface="Russo One" panose="02000503050000020004" pitchFamily="2" charset="0"/>
              </a:rPr>
              <a:t>from this </a:t>
            </a:r>
          </a:p>
          <a:p>
            <a:pPr algn="ctr"/>
            <a:r>
              <a:rPr lang="en-US" sz="6600" dirty="0" smtClean="0">
                <a:solidFill>
                  <a:srgbClr val="FF0000"/>
                </a:solidFill>
                <a:latin typeface="Russo One" panose="02000503050000020004" pitchFamily="2" charset="0"/>
              </a:rPr>
              <a:t>Mega Event?</a:t>
            </a:r>
            <a:endParaRPr lang="en-US" sz="6600" dirty="0">
              <a:solidFill>
                <a:srgbClr val="FF0000"/>
              </a:solidFill>
              <a:latin typeface="Russo One" panose="02000503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5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B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397001" y="1384299"/>
            <a:ext cx="10121900" cy="1156881"/>
          </a:xfrm>
          <a:prstGeom prst="wedgeRoundRectCallout">
            <a:avLst>
              <a:gd name="adj1" fmla="val -29502"/>
              <a:gd name="adj2" fmla="val 151451"/>
              <a:gd name="adj3" fmla="val 16667"/>
            </a:avLst>
          </a:prstGeom>
          <a:ln cmpd="thickThin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http://gg.gg/ICTCarnival2018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001" y="3799662"/>
            <a:ext cx="4292599" cy="21852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Impact" panose="020B0806030902050204" pitchFamily="34" charset="0"/>
              </a:rPr>
              <a:t>Submit your feedback/ suggestions </a:t>
            </a:r>
          </a:p>
          <a:p>
            <a:pPr algn="ctr"/>
            <a:r>
              <a:rPr lang="en-US" sz="3200" dirty="0">
                <a:latin typeface="Impact" panose="020B0806030902050204" pitchFamily="34" charset="0"/>
              </a:rPr>
              <a:t>f</a:t>
            </a:r>
            <a:r>
              <a:rPr lang="en-US" sz="3200" dirty="0" smtClean="0">
                <a:latin typeface="Impact" panose="020B0806030902050204" pitchFamily="34" charset="0"/>
              </a:rPr>
              <a:t>or the</a:t>
            </a:r>
          </a:p>
          <a:p>
            <a:pPr algn="ctr"/>
            <a:r>
              <a:rPr lang="en-US" sz="3200" dirty="0" smtClean="0">
                <a:latin typeface="Impact" panose="020B0806030902050204" pitchFamily="34" charset="0"/>
              </a:rPr>
              <a:t> </a:t>
            </a:r>
            <a:r>
              <a:rPr lang="en-US" sz="4000" dirty="0" smtClean="0">
                <a:latin typeface="Impact" panose="020B0806030902050204" pitchFamily="34" charset="0"/>
              </a:rPr>
              <a:t>NEXT ICT Carnival </a:t>
            </a:r>
            <a:endParaRPr lang="en-US" sz="32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945" y="2497976"/>
            <a:ext cx="5748670" cy="186204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F</a:t>
            </a:r>
            <a:r>
              <a:rPr lang="en-US" sz="9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INDINGS</a:t>
            </a:r>
            <a:r>
              <a:rPr lang="en-US" sz="11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?</a:t>
            </a:r>
            <a:endParaRPr lang="en-US" sz="11500" dirty="0">
              <a:solidFill>
                <a:schemeClr val="accent2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791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684" y="-1"/>
            <a:ext cx="4298316" cy="2507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98" y="0"/>
            <a:ext cx="4130565" cy="271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94" y="2471400"/>
            <a:ext cx="8418206" cy="4432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700"/>
            <a:ext cx="3773794" cy="2273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8" y="2237994"/>
            <a:ext cx="3860800" cy="289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7498" cy="2507351"/>
          </a:xfrm>
          <a:prstGeom prst="rect">
            <a:avLst/>
          </a:prstGeom>
        </p:spPr>
      </p:pic>
      <p:sp>
        <p:nvSpPr>
          <p:cNvPr id="13" name="Flowchart: Off-page Connector 12"/>
          <p:cNvSpPr/>
          <p:nvPr/>
        </p:nvSpPr>
        <p:spPr>
          <a:xfrm>
            <a:off x="1041181" y="1811147"/>
            <a:ext cx="9994900" cy="3749294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Russo One" panose="02000503050000020004" pitchFamily="2" charset="0"/>
              </a:rPr>
              <a:t>Check Projects </a:t>
            </a:r>
          </a:p>
          <a:p>
            <a:pPr algn="ctr"/>
            <a:r>
              <a:rPr lang="en-US" sz="11500" dirty="0" smtClean="0">
                <a:solidFill>
                  <a:srgbClr val="00B050"/>
                </a:solidFill>
                <a:latin typeface="Russo One" panose="02000503050000020004" pitchFamily="2" charset="0"/>
              </a:rPr>
              <a:t>VIABILITY</a:t>
            </a:r>
            <a:endParaRPr lang="en-US" sz="8800" dirty="0">
              <a:solidFill>
                <a:srgbClr val="00B050"/>
              </a:solidFill>
              <a:latin typeface="Russo One" panose="02000503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6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6112"/>
          <a:stretch/>
        </p:blipFill>
        <p:spPr>
          <a:xfrm>
            <a:off x="0" y="1892596"/>
            <a:ext cx="12192000" cy="4401879"/>
          </a:xfrm>
          <a:prstGeom prst="rect">
            <a:avLst/>
          </a:prstGeom>
        </p:spPr>
      </p:pic>
      <p:sp>
        <p:nvSpPr>
          <p:cNvPr id="3" name="Flowchart: Predefined Process 2"/>
          <p:cNvSpPr/>
          <p:nvPr/>
        </p:nvSpPr>
        <p:spPr>
          <a:xfrm>
            <a:off x="513907" y="1116419"/>
            <a:ext cx="11164186" cy="3732028"/>
          </a:xfrm>
          <a:prstGeom prst="flowChartPredefinedProcess">
            <a:avLst/>
          </a:prstGeom>
          <a:solidFill>
            <a:schemeClr val="bg1"/>
          </a:solidFill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Russo One" panose="02000503050000020004" pitchFamily="2" charset="0"/>
              </a:rPr>
              <a:t>Nobody has chosen a </a:t>
            </a:r>
            <a:r>
              <a:rPr lang="en-US" sz="4800" dirty="0" smtClean="0">
                <a:solidFill>
                  <a:srgbClr val="FF0000"/>
                </a:solidFill>
                <a:latin typeface="Russo One" panose="02000503050000020004" pitchFamily="2" charset="0"/>
              </a:rPr>
              <a:t>Company/Specific Target </a:t>
            </a:r>
            <a:r>
              <a:rPr lang="en-US" sz="4400" dirty="0" smtClean="0">
                <a:latin typeface="Russo One" panose="02000503050000020004" pitchFamily="2" charset="0"/>
              </a:rPr>
              <a:t>to implement their </a:t>
            </a:r>
            <a:r>
              <a:rPr lang="en-US" sz="4400" dirty="0" smtClean="0">
                <a:solidFill>
                  <a:srgbClr val="002060"/>
                </a:solidFill>
                <a:latin typeface="Russo One" panose="02000503050000020004" pitchFamily="2" charset="0"/>
              </a:rPr>
              <a:t>PROJECTS</a:t>
            </a:r>
            <a:endParaRPr lang="en-US" sz="4400" dirty="0">
              <a:solidFill>
                <a:srgbClr val="002060"/>
              </a:solidFill>
              <a:latin typeface="Russo One" panose="02000503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448" y="781981"/>
            <a:ext cx="5200903" cy="5200903"/>
          </a:xfrm>
          <a:prstGeom prst="rect">
            <a:avLst/>
          </a:prstGeom>
        </p:spPr>
      </p:pic>
      <p:sp>
        <p:nvSpPr>
          <p:cNvPr id="3" name="12-Point Star 2"/>
          <p:cNvSpPr/>
          <p:nvPr/>
        </p:nvSpPr>
        <p:spPr>
          <a:xfrm>
            <a:off x="368300" y="622300"/>
            <a:ext cx="6032500" cy="5791200"/>
          </a:xfrm>
          <a:prstGeom prst="star12">
            <a:avLst>
              <a:gd name="adj" fmla="val 47149"/>
            </a:avLst>
          </a:prstGeom>
          <a:scene3d>
            <a:camera prst="perspectiveRelaxedModerately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Russo One" panose="02000503050000020004" pitchFamily="2" charset="0"/>
              </a:rPr>
              <a:t>Collaborative </a:t>
            </a:r>
          </a:p>
          <a:p>
            <a:pPr algn="ctr"/>
            <a:r>
              <a:rPr lang="en-US" sz="8000" dirty="0" smtClean="0">
                <a:solidFill>
                  <a:srgbClr val="FFFF00"/>
                </a:solidFill>
                <a:latin typeface="Russo One" panose="02000503050000020004" pitchFamily="2" charset="0"/>
              </a:rPr>
              <a:t>Project</a:t>
            </a:r>
            <a:endParaRPr lang="en-US" sz="4400" dirty="0">
              <a:solidFill>
                <a:srgbClr val="FFFF00"/>
              </a:solidFill>
              <a:latin typeface="Russo One" panose="0200050305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1562101"/>
            <a:ext cx="1016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50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-203200" y="228600"/>
            <a:ext cx="6045200" cy="6299200"/>
          </a:xfrm>
          <a:prstGeom prst="star12">
            <a:avLst>
              <a:gd name="adj" fmla="val 50000"/>
            </a:avLst>
          </a:prstGeom>
          <a:scene3d>
            <a:camera prst="perspectiveContrastingRightFacing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Russo One" panose="02000503050000020004" pitchFamily="2" charset="0"/>
              </a:rPr>
              <a:t>HEALTH </a:t>
            </a:r>
          </a:p>
          <a:p>
            <a:pPr algn="ctr"/>
            <a:r>
              <a:rPr lang="en-US" sz="8000" dirty="0" smtClean="0">
                <a:solidFill>
                  <a:srgbClr val="FFFF00"/>
                </a:solidFill>
                <a:latin typeface="Russo One" panose="02000503050000020004" pitchFamily="2" charset="0"/>
              </a:rPr>
              <a:t>Project</a:t>
            </a:r>
            <a:endParaRPr lang="en-US" sz="4400" dirty="0">
              <a:solidFill>
                <a:srgbClr val="FFFF00"/>
              </a:solidFill>
              <a:latin typeface="Russo One" panose="0200050305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19900" y="190500"/>
            <a:ext cx="53721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Russo One" panose="02000503050000020004" pitchFamily="2" charset="0"/>
              </a:rPr>
              <a:t>Medilab</a:t>
            </a:r>
            <a:endParaRPr lang="en-US" sz="4000" b="1" dirty="0">
              <a:latin typeface="Russo One" panose="0200050305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19900" y="1104900"/>
            <a:ext cx="53721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Russo One" panose="02000503050000020004" pitchFamily="2" charset="0"/>
              </a:rPr>
              <a:t>Desilab</a:t>
            </a:r>
            <a:endParaRPr lang="en-US" sz="4000" b="1" dirty="0">
              <a:latin typeface="Russo One" panose="0200050305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19900" y="2019300"/>
            <a:ext cx="53721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Russo One" panose="02000503050000020004" pitchFamily="2" charset="0"/>
              </a:rPr>
              <a:t>Doctor Finder</a:t>
            </a:r>
            <a:endParaRPr lang="en-US" sz="4000" b="1" dirty="0">
              <a:latin typeface="Russo One" panose="0200050305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9900" y="2933700"/>
            <a:ext cx="53721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Russo One" panose="02000503050000020004" pitchFamily="2" charset="0"/>
              </a:rPr>
              <a:t>Maa</a:t>
            </a:r>
            <a:endParaRPr lang="en-US" sz="4000" b="1" dirty="0">
              <a:latin typeface="Russo One" panose="0200050305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9900" y="3848100"/>
            <a:ext cx="5372100" cy="204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Russo One" panose="02000503050000020004" pitchFamily="2" charset="0"/>
              </a:rPr>
              <a:t>Personal Health Record &amp; Management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6819900" y="5905500"/>
            <a:ext cx="53721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Russo One" panose="02000503050000020004" pitchFamily="2" charset="0"/>
              </a:rPr>
              <a:t>Hepatitis Test</a:t>
            </a:r>
            <a:endParaRPr lang="en-US" sz="4000" b="1" dirty="0">
              <a:latin typeface="Russo One" panose="02000503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4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86" cy="3559175"/>
          </a:xfrm>
          <a:prstGeom prst="rect">
            <a:avLst/>
          </a:prstGeom>
        </p:spPr>
      </p:pic>
      <p:sp>
        <p:nvSpPr>
          <p:cNvPr id="2" name="12-Point Star 1"/>
          <p:cNvSpPr/>
          <p:nvPr/>
        </p:nvSpPr>
        <p:spPr>
          <a:xfrm rot="21371371">
            <a:off x="402383" y="3703350"/>
            <a:ext cx="11138624" cy="2925078"/>
          </a:xfrm>
          <a:prstGeom prst="star12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7030A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Russo One" panose="02000503050000020004" pitchFamily="2" charset="0"/>
              </a:rPr>
              <a:t>Transport</a:t>
            </a:r>
          </a:p>
          <a:p>
            <a:pPr algn="ctr"/>
            <a:r>
              <a:rPr lang="en-US" sz="8000" dirty="0" smtClean="0">
                <a:solidFill>
                  <a:srgbClr val="FFFF00"/>
                </a:solidFill>
                <a:latin typeface="Russo One" panose="02000503050000020004" pitchFamily="2" charset="0"/>
              </a:rPr>
              <a:t>Project</a:t>
            </a:r>
            <a:endParaRPr lang="en-US" sz="4400" dirty="0">
              <a:solidFill>
                <a:srgbClr val="FFFF00"/>
              </a:solidFill>
              <a:latin typeface="Russo One" panose="02000503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89</Words>
  <Application>Microsoft Office PowerPoint</Application>
  <PresentationFormat>Custom</PresentationFormat>
  <Paragraphs>38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ASUS</cp:lastModifiedBy>
  <cp:revision>20</cp:revision>
  <dcterms:created xsi:type="dcterms:W3CDTF">2018-02-12T15:22:09Z</dcterms:created>
  <dcterms:modified xsi:type="dcterms:W3CDTF">2018-02-13T08:13:35Z</dcterms:modified>
</cp:coreProperties>
</file>