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14"/>
  </p:notesMasterIdLst>
  <p:sldIdLst>
    <p:sldId id="256" r:id="rId2"/>
    <p:sldId id="263" r:id="rId3"/>
    <p:sldId id="259" r:id="rId4"/>
    <p:sldId id="271" r:id="rId5"/>
    <p:sldId id="270" r:id="rId6"/>
    <p:sldId id="267" r:id="rId7"/>
    <p:sldId id="285" r:id="rId8"/>
    <p:sldId id="284" r:id="rId9"/>
    <p:sldId id="286" r:id="rId10"/>
    <p:sldId id="260" r:id="rId11"/>
    <p:sldId id="273" r:id="rId12"/>
    <p:sldId id="279" r:id="rId13"/>
  </p:sldIdLst>
  <p:sldSz cx="9144000" cy="5143500" type="screen16x9"/>
  <p:notesSz cx="6858000" cy="9144000"/>
  <p:embeddedFontLst>
    <p:embeddedFont>
      <p:font typeface="Arvo" panose="020B0604020202020204" charset="0"/>
      <p:regular r:id="rId15"/>
      <p:bold r:id="rId16"/>
      <p:italic r:id="rId17"/>
      <p:boldItalic r:id="rId18"/>
    </p:embeddedFont>
    <p:embeddedFont>
      <p:font typeface="Candara" panose="020E0502030303020204" pitchFamily="34" charset="0"/>
      <p:regular r:id="rId19"/>
      <p:bold r:id="rId20"/>
      <p:italic r:id="rId21"/>
      <p:boldItalic r:id="rId22"/>
    </p:embeddedFont>
    <p:embeddedFont>
      <p:font typeface="Roboto Condensed Light" panose="020B0604020202020204" charset="0"/>
      <p:regular r:id="rId23"/>
      <p:bold r:id="rId24"/>
      <p:italic r:id="rId25"/>
      <p:boldItalic r:id="rId26"/>
    </p:embeddedFont>
    <p:embeddedFont>
      <p:font typeface="Roboto Condensed" panose="020B060402020202020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28B54EC-825D-42F6-BF8A-D4F654C603AF}">
  <a:tblStyle styleId="{828B54EC-825D-42F6-BF8A-D4F654C603AF}"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6" d="100"/>
          <a:sy n="96"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font" Target="fonts/font1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Shape 4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0" name="Shape 4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Shape 4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0" name="Shape 5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Shape 3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4" name="Shape 3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8" name="Shape 3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7961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7" name="Shape 2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0" name="Shape 10"/>
          <p:cNvSpPr/>
          <p:nvPr/>
        </p:nvSpPr>
        <p:spPr>
          <a:xfrm>
            <a:off x="7544482" y="657775"/>
            <a:ext cx="1299300" cy="432900"/>
          </a:xfrm>
          <a:prstGeom prst="triangle">
            <a:avLst>
              <a:gd name="adj" fmla="val 32425"/>
            </a:avLst>
          </a:prstGeom>
          <a:solidFill>
            <a:srgbClr val="26324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11" name="Shape 11"/>
          <p:cNvGrpSpPr/>
          <p:nvPr/>
        </p:nvGrpSpPr>
        <p:grpSpPr>
          <a:xfrm>
            <a:off x="0" y="-7088"/>
            <a:ext cx="8661398" cy="5150588"/>
            <a:chOff x="0" y="-7088"/>
            <a:chExt cx="8661398" cy="5150588"/>
          </a:xfrm>
        </p:grpSpPr>
        <p:sp>
          <p:nvSpPr>
            <p:cNvPr id="12" name="Shape 12"/>
            <p:cNvSpPr/>
            <p:nvPr/>
          </p:nvSpPr>
          <p:spPr>
            <a:xfrm>
              <a:off x="0" y="0"/>
              <a:ext cx="3525000" cy="5143500"/>
            </a:xfrm>
            <a:prstGeom prst="rect">
              <a:avLst/>
            </a:prstGeom>
            <a:solidFill>
              <a:srgbClr val="C7D3E6"/>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3517898" y="-7088"/>
              <a:ext cx="5143500" cy="5143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4" name="Shape 14"/>
          <p:cNvGrpSpPr/>
          <p:nvPr/>
        </p:nvGrpSpPr>
        <p:grpSpPr>
          <a:xfrm rot="10800000" flipH="1">
            <a:off x="0" y="1090762"/>
            <a:ext cx="8847501" cy="2961974"/>
            <a:chOff x="-8178042" y="-4493254"/>
            <a:chExt cx="19483597" cy="6522736"/>
          </a:xfrm>
        </p:grpSpPr>
        <p:sp>
          <p:nvSpPr>
            <p:cNvPr id="15" name="Shape 15"/>
            <p:cNvSpPr/>
            <p:nvPr/>
          </p:nvSpPr>
          <p:spPr>
            <a:xfrm>
              <a:off x="-8178042" y="-4493118"/>
              <a:ext cx="12968400" cy="6522600"/>
            </a:xfrm>
            <a:prstGeom prst="rect">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16" name="Shape 16"/>
            <p:cNvSpPr/>
            <p:nvPr/>
          </p:nvSpPr>
          <p:spPr>
            <a:xfrm>
              <a:off x="4782955" y="-4493254"/>
              <a:ext cx="6522599" cy="6522600"/>
            </a:xfrm>
            <a:prstGeom prst="rtTriangle">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7" name="Shape 17"/>
          <p:cNvGrpSpPr/>
          <p:nvPr/>
        </p:nvGrpSpPr>
        <p:grpSpPr>
          <a:xfrm>
            <a:off x="3677235" y="4278348"/>
            <a:ext cx="5480828" cy="432996"/>
            <a:chOff x="5582264" y="4646737"/>
            <a:chExt cx="5480828" cy="432996"/>
          </a:xfrm>
        </p:grpSpPr>
        <p:sp>
          <p:nvSpPr>
            <p:cNvPr id="18" name="Shape 18"/>
            <p:cNvSpPr/>
            <p:nvPr/>
          </p:nvSpPr>
          <p:spPr>
            <a:xfrm rot="10800000">
              <a:off x="5582264"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19" name="Shape 19"/>
            <p:cNvGrpSpPr/>
            <p:nvPr/>
          </p:nvGrpSpPr>
          <p:grpSpPr>
            <a:xfrm flipH="1">
              <a:off x="5585231" y="4646737"/>
              <a:ext cx="5477861" cy="304551"/>
              <a:chOff x="-24158748" y="330075"/>
              <a:chExt cx="30568422" cy="1699505"/>
            </a:xfrm>
          </p:grpSpPr>
          <p:sp>
            <p:nvSpPr>
              <p:cNvPr id="20" name="Shape 20"/>
              <p:cNvSpPr/>
              <p:nvPr/>
            </p:nvSpPr>
            <p:spPr>
              <a:xfrm>
                <a:off x="-24158748" y="330080"/>
                <a:ext cx="289080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21" name="Shape 21"/>
              <p:cNvSpPr/>
              <p:nvPr/>
            </p:nvSpPr>
            <p:spPr>
              <a:xfrm>
                <a:off x="4710174"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22" name="Shape 22"/>
          <p:cNvSpPr txBox="1">
            <a:spLocks noGrp="1"/>
          </p:cNvSpPr>
          <p:nvPr>
            <p:ph type="ctrTitle"/>
          </p:nvPr>
        </p:nvSpPr>
        <p:spPr>
          <a:xfrm>
            <a:off x="685800" y="1090750"/>
            <a:ext cx="5367900" cy="2961900"/>
          </a:xfrm>
          <a:prstGeom prst="rect">
            <a:avLst/>
          </a:prstGeom>
        </p:spPr>
        <p:txBody>
          <a:bodyPr lIns="91425" tIns="91425" rIns="91425" bIns="91425" anchor="ctr" anchorCtr="0"/>
          <a:lstStyle>
            <a:lvl1pPr lvl="0">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23"/>
        <p:cNvGrpSpPr/>
        <p:nvPr/>
      </p:nvGrpSpPr>
      <p:grpSpPr>
        <a:xfrm>
          <a:off x="0" y="0"/>
          <a:ext cx="0" cy="0"/>
          <a:chOff x="0" y="0"/>
          <a:chExt cx="0" cy="0"/>
        </a:xfrm>
      </p:grpSpPr>
      <p:sp>
        <p:nvSpPr>
          <p:cNvPr id="24" name="Shape 24"/>
          <p:cNvSpPr/>
          <p:nvPr/>
        </p:nvSpPr>
        <p:spPr>
          <a:xfrm>
            <a:off x="5697213" y="2635518"/>
            <a:ext cx="889200" cy="296400"/>
          </a:xfrm>
          <a:prstGeom prst="triangle">
            <a:avLst>
              <a:gd name="adj" fmla="val 32425"/>
            </a:avLst>
          </a:prstGeom>
          <a:solidFill>
            <a:srgbClr val="26324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25" name="Shape 25"/>
          <p:cNvGrpSpPr/>
          <p:nvPr/>
        </p:nvGrpSpPr>
        <p:grpSpPr>
          <a:xfrm>
            <a:off x="0" y="-7088"/>
            <a:ext cx="8661398" cy="5150588"/>
            <a:chOff x="0" y="-7088"/>
            <a:chExt cx="8661398" cy="5150588"/>
          </a:xfrm>
        </p:grpSpPr>
        <p:sp>
          <p:nvSpPr>
            <p:cNvPr id="26" name="Shape 26"/>
            <p:cNvSpPr/>
            <p:nvPr/>
          </p:nvSpPr>
          <p:spPr>
            <a:xfrm>
              <a:off x="0" y="0"/>
              <a:ext cx="3525000" cy="5143500"/>
            </a:xfrm>
            <a:prstGeom prst="rect">
              <a:avLst/>
            </a:prstGeom>
            <a:solidFill>
              <a:srgbClr val="C7D3E6"/>
            </a:solidFill>
            <a:ln>
              <a:noFill/>
            </a:ln>
          </p:spPr>
          <p:txBody>
            <a:bodyPr lIns="91425" tIns="91425" rIns="91425" bIns="91425" anchor="ctr" anchorCtr="0">
              <a:noAutofit/>
            </a:bodyPr>
            <a:lstStyle/>
            <a:p>
              <a:pPr lvl="0">
                <a:spcBef>
                  <a:spcPts val="0"/>
                </a:spcBef>
                <a:buNone/>
              </a:pPr>
              <a:endParaRPr/>
            </a:p>
          </p:txBody>
        </p:sp>
        <p:sp>
          <p:nvSpPr>
            <p:cNvPr id="27" name="Shape 27"/>
            <p:cNvSpPr/>
            <p:nvPr/>
          </p:nvSpPr>
          <p:spPr>
            <a:xfrm rot="10800000" flipH="1">
              <a:off x="3517898" y="-7088"/>
              <a:ext cx="5143500" cy="5143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28" name="Shape 28"/>
          <p:cNvGrpSpPr/>
          <p:nvPr/>
        </p:nvGrpSpPr>
        <p:grpSpPr>
          <a:xfrm rot="10800000" flipH="1">
            <a:off x="-1" y="2924825"/>
            <a:ext cx="6589086" cy="2027267"/>
            <a:chOff x="-9894851" y="-4493254"/>
            <a:chExt cx="21200407" cy="6522739"/>
          </a:xfrm>
        </p:grpSpPr>
        <p:sp>
          <p:nvSpPr>
            <p:cNvPr id="29" name="Shape 29"/>
            <p:cNvSpPr/>
            <p:nvPr/>
          </p:nvSpPr>
          <p:spPr>
            <a:xfrm>
              <a:off x="-9894851" y="-4493114"/>
              <a:ext cx="14685300" cy="6522600"/>
            </a:xfrm>
            <a:prstGeom prst="rect">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0" name="Shape 30"/>
            <p:cNvSpPr/>
            <p:nvPr/>
          </p:nvSpPr>
          <p:spPr>
            <a:xfrm>
              <a:off x="4782955" y="-4493254"/>
              <a:ext cx="6522599" cy="6522600"/>
            </a:xfrm>
            <a:prstGeom prst="rtTriangle">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31" name="Shape 31"/>
          <p:cNvGrpSpPr/>
          <p:nvPr/>
        </p:nvGrpSpPr>
        <p:grpSpPr>
          <a:xfrm>
            <a:off x="6946841" y="4472722"/>
            <a:ext cx="2202829" cy="670794"/>
            <a:chOff x="5575241" y="4472722"/>
            <a:chExt cx="2202829" cy="670794"/>
          </a:xfrm>
        </p:grpSpPr>
        <p:sp>
          <p:nvSpPr>
            <p:cNvPr id="32" name="Shape 32"/>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33" name="Shape 33"/>
            <p:cNvGrpSpPr/>
            <p:nvPr/>
          </p:nvGrpSpPr>
          <p:grpSpPr>
            <a:xfrm flipH="1">
              <a:off x="5734850" y="4472722"/>
              <a:ext cx="2040836" cy="670794"/>
              <a:chOff x="1297953" y="330075"/>
              <a:chExt cx="5169293" cy="1699505"/>
            </a:xfrm>
          </p:grpSpPr>
          <p:sp>
            <p:nvSpPr>
              <p:cNvPr id="34" name="Shape 34"/>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35" name="Shape 35"/>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36" name="Shape 36"/>
            <p:cNvGrpSpPr/>
            <p:nvPr/>
          </p:nvGrpSpPr>
          <p:grpSpPr>
            <a:xfrm flipH="1">
              <a:off x="5578208" y="4646737"/>
              <a:ext cx="2199862" cy="304562"/>
              <a:chOff x="-5827152" y="330075"/>
              <a:chExt cx="12276018" cy="1699568"/>
            </a:xfrm>
          </p:grpSpPr>
          <p:sp>
            <p:nvSpPr>
              <p:cNvPr id="37" name="Shape 37"/>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38" name="Shape 38"/>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39" name="Shape 39"/>
          <p:cNvSpPr txBox="1">
            <a:spLocks noGrp="1"/>
          </p:cNvSpPr>
          <p:nvPr>
            <p:ph type="ctrTitle"/>
          </p:nvPr>
        </p:nvSpPr>
        <p:spPr>
          <a:xfrm>
            <a:off x="463525" y="2871148"/>
            <a:ext cx="4094400" cy="1159800"/>
          </a:xfrm>
          <a:prstGeom prst="rect">
            <a:avLst/>
          </a:prstGeom>
        </p:spPr>
        <p:txBody>
          <a:bodyPr lIns="91425" tIns="91425" rIns="91425" bIns="91425" anchor="b" anchorCtr="0"/>
          <a:lstStyle>
            <a:lvl1pPr lvl="0" rtl="0">
              <a:spcBef>
                <a:spcPts val="0"/>
              </a:spcBef>
              <a:buSzPct val="100000"/>
              <a:defRPr sz="3000"/>
            </a:lvl1pPr>
            <a:lvl2pPr lvl="1" rtl="0">
              <a:spcBef>
                <a:spcPts val="0"/>
              </a:spcBef>
              <a:buSzPct val="100000"/>
              <a:defRPr sz="3000"/>
            </a:lvl2pPr>
            <a:lvl3pPr lvl="2" rtl="0">
              <a:spcBef>
                <a:spcPts val="0"/>
              </a:spcBef>
              <a:buSzPct val="100000"/>
              <a:defRPr sz="3000"/>
            </a:lvl3pPr>
            <a:lvl4pPr lvl="3" rtl="0">
              <a:spcBef>
                <a:spcPts val="0"/>
              </a:spcBef>
              <a:buSzPct val="100000"/>
              <a:defRPr sz="3000"/>
            </a:lvl4pPr>
            <a:lvl5pPr lvl="4" rtl="0">
              <a:spcBef>
                <a:spcPts val="0"/>
              </a:spcBef>
              <a:buSzPct val="100000"/>
              <a:defRPr sz="3000"/>
            </a:lvl5pPr>
            <a:lvl6pPr lvl="5" rtl="0">
              <a:spcBef>
                <a:spcPts val="0"/>
              </a:spcBef>
              <a:buSzPct val="100000"/>
              <a:defRPr sz="3000"/>
            </a:lvl6pPr>
            <a:lvl7pPr lvl="6" rtl="0">
              <a:spcBef>
                <a:spcPts val="0"/>
              </a:spcBef>
              <a:buSzPct val="100000"/>
              <a:defRPr sz="3000"/>
            </a:lvl7pPr>
            <a:lvl8pPr lvl="7" rtl="0">
              <a:spcBef>
                <a:spcPts val="0"/>
              </a:spcBef>
              <a:buSzPct val="100000"/>
              <a:defRPr sz="3000"/>
            </a:lvl8pPr>
            <a:lvl9pPr lvl="8" rtl="0">
              <a:spcBef>
                <a:spcPts val="0"/>
              </a:spcBef>
              <a:buSzPct val="100000"/>
              <a:defRPr sz="3000"/>
            </a:lvl9pPr>
          </a:lstStyle>
          <a:p>
            <a:endParaRPr/>
          </a:p>
        </p:txBody>
      </p:sp>
      <p:sp>
        <p:nvSpPr>
          <p:cNvPr id="40" name="Shape 40"/>
          <p:cNvSpPr txBox="1">
            <a:spLocks noGrp="1"/>
          </p:cNvSpPr>
          <p:nvPr>
            <p:ph type="subTitle" idx="1"/>
          </p:nvPr>
        </p:nvSpPr>
        <p:spPr>
          <a:xfrm>
            <a:off x="463525" y="3975448"/>
            <a:ext cx="4094400" cy="784800"/>
          </a:xfrm>
          <a:prstGeom prst="rect">
            <a:avLst/>
          </a:prstGeom>
        </p:spPr>
        <p:txBody>
          <a:bodyPr lIns="91425" tIns="91425" rIns="91425" bIns="91425" anchor="t" anchorCtr="0"/>
          <a:lstStyle>
            <a:lvl1pPr lvl="0" rtl="0">
              <a:spcBef>
                <a:spcPts val="0"/>
              </a:spcBef>
              <a:buClr>
                <a:srgbClr val="FF9800"/>
              </a:buClr>
              <a:buSzPct val="100000"/>
              <a:buNone/>
              <a:defRPr sz="2000">
                <a:solidFill>
                  <a:srgbClr val="FF9800"/>
                </a:solidFill>
              </a:defRPr>
            </a:lvl1pPr>
            <a:lvl2pPr lvl="1" rtl="0">
              <a:spcBef>
                <a:spcPts val="0"/>
              </a:spcBef>
              <a:buClr>
                <a:srgbClr val="FF9800"/>
              </a:buClr>
              <a:buSzPct val="100000"/>
              <a:buNone/>
              <a:defRPr sz="2000">
                <a:solidFill>
                  <a:srgbClr val="FF9800"/>
                </a:solidFill>
              </a:defRPr>
            </a:lvl2pPr>
            <a:lvl3pPr lvl="2" rtl="0">
              <a:spcBef>
                <a:spcPts val="0"/>
              </a:spcBef>
              <a:buClr>
                <a:srgbClr val="FF9800"/>
              </a:buClr>
              <a:buSzPct val="100000"/>
              <a:buNone/>
              <a:defRPr sz="2000">
                <a:solidFill>
                  <a:srgbClr val="FF9800"/>
                </a:solidFill>
              </a:defRPr>
            </a:lvl3pPr>
            <a:lvl4pPr lvl="3" rtl="0">
              <a:spcBef>
                <a:spcPts val="0"/>
              </a:spcBef>
              <a:buClr>
                <a:srgbClr val="FF9800"/>
              </a:buClr>
              <a:buSzPct val="100000"/>
              <a:buNone/>
              <a:defRPr sz="2000">
                <a:solidFill>
                  <a:srgbClr val="FF9800"/>
                </a:solidFill>
              </a:defRPr>
            </a:lvl4pPr>
            <a:lvl5pPr lvl="4" rtl="0">
              <a:spcBef>
                <a:spcPts val="0"/>
              </a:spcBef>
              <a:buClr>
                <a:srgbClr val="FF9800"/>
              </a:buClr>
              <a:buSzPct val="100000"/>
              <a:buNone/>
              <a:defRPr sz="2000">
                <a:solidFill>
                  <a:srgbClr val="FF9800"/>
                </a:solidFill>
              </a:defRPr>
            </a:lvl5pPr>
            <a:lvl6pPr lvl="5" rtl="0">
              <a:spcBef>
                <a:spcPts val="0"/>
              </a:spcBef>
              <a:buClr>
                <a:srgbClr val="FF9800"/>
              </a:buClr>
              <a:buSzPct val="100000"/>
              <a:buNone/>
              <a:defRPr sz="2000">
                <a:solidFill>
                  <a:srgbClr val="FF9800"/>
                </a:solidFill>
              </a:defRPr>
            </a:lvl6pPr>
            <a:lvl7pPr lvl="6" rtl="0">
              <a:spcBef>
                <a:spcPts val="0"/>
              </a:spcBef>
              <a:buClr>
                <a:srgbClr val="FF9800"/>
              </a:buClr>
              <a:buSzPct val="100000"/>
              <a:buNone/>
              <a:defRPr sz="2000">
                <a:solidFill>
                  <a:srgbClr val="FF9800"/>
                </a:solidFill>
              </a:defRPr>
            </a:lvl7pPr>
            <a:lvl8pPr lvl="7" rtl="0">
              <a:spcBef>
                <a:spcPts val="0"/>
              </a:spcBef>
              <a:buClr>
                <a:srgbClr val="FF9800"/>
              </a:buClr>
              <a:buSzPct val="100000"/>
              <a:buNone/>
              <a:defRPr sz="2000">
                <a:solidFill>
                  <a:srgbClr val="FF9800"/>
                </a:solidFill>
              </a:defRPr>
            </a:lvl8pPr>
            <a:lvl9pPr lvl="8" rtl="0">
              <a:spcBef>
                <a:spcPts val="0"/>
              </a:spcBef>
              <a:buClr>
                <a:srgbClr val="FF9800"/>
              </a:buClr>
              <a:buSzPct val="100000"/>
              <a:buNone/>
              <a:defRPr sz="2000">
                <a:solidFill>
                  <a:srgbClr val="FF9800"/>
                </a:solidFill>
              </a:defRPr>
            </a:lvl9pPr>
          </a:lstStyle>
          <a:p>
            <a:endParaRPr/>
          </a:p>
        </p:txBody>
      </p:sp>
      <p:sp>
        <p:nvSpPr>
          <p:cNvPr id="41" name="Shape 41"/>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42"/>
        <p:cNvGrpSpPr/>
        <p:nvPr/>
      </p:nvGrpSpPr>
      <p:grpSpPr>
        <a:xfrm>
          <a:off x="0" y="0"/>
          <a:ext cx="0" cy="0"/>
          <a:chOff x="0" y="0"/>
          <a:chExt cx="0" cy="0"/>
        </a:xfrm>
      </p:grpSpPr>
      <p:sp>
        <p:nvSpPr>
          <p:cNvPr id="43" name="Shape 43"/>
          <p:cNvSpPr/>
          <p:nvPr/>
        </p:nvSpPr>
        <p:spPr>
          <a:xfrm>
            <a:off x="7544482" y="657775"/>
            <a:ext cx="1299300" cy="432900"/>
          </a:xfrm>
          <a:prstGeom prst="triangle">
            <a:avLst>
              <a:gd name="adj" fmla="val 32425"/>
            </a:avLst>
          </a:prstGeom>
          <a:solidFill>
            <a:srgbClr val="26324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44" name="Shape 44"/>
          <p:cNvGrpSpPr/>
          <p:nvPr/>
        </p:nvGrpSpPr>
        <p:grpSpPr>
          <a:xfrm>
            <a:off x="0" y="-7088"/>
            <a:ext cx="8661398" cy="5150588"/>
            <a:chOff x="0" y="-7088"/>
            <a:chExt cx="8661398" cy="5150588"/>
          </a:xfrm>
        </p:grpSpPr>
        <p:sp>
          <p:nvSpPr>
            <p:cNvPr id="45" name="Shape 45"/>
            <p:cNvSpPr/>
            <p:nvPr/>
          </p:nvSpPr>
          <p:spPr>
            <a:xfrm>
              <a:off x="0" y="0"/>
              <a:ext cx="3525000" cy="5143500"/>
            </a:xfrm>
            <a:prstGeom prst="rect">
              <a:avLst/>
            </a:prstGeom>
            <a:solidFill>
              <a:srgbClr val="C7D3E6"/>
            </a:solidFill>
            <a:ln>
              <a:noFill/>
            </a:ln>
          </p:spPr>
          <p:txBody>
            <a:bodyPr lIns="91425" tIns="91425" rIns="91425" bIns="91425" anchor="ctr" anchorCtr="0">
              <a:noAutofit/>
            </a:bodyPr>
            <a:lstStyle/>
            <a:p>
              <a:pPr lvl="0">
                <a:spcBef>
                  <a:spcPts val="0"/>
                </a:spcBef>
                <a:buNone/>
              </a:pPr>
              <a:endParaRPr/>
            </a:p>
          </p:txBody>
        </p:sp>
        <p:sp>
          <p:nvSpPr>
            <p:cNvPr id="46" name="Shape 46"/>
            <p:cNvSpPr/>
            <p:nvPr/>
          </p:nvSpPr>
          <p:spPr>
            <a:xfrm rot="10800000" flipH="1">
              <a:off x="3517898" y="-7088"/>
              <a:ext cx="5143500" cy="5143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47" name="Shape 47"/>
          <p:cNvGrpSpPr/>
          <p:nvPr/>
        </p:nvGrpSpPr>
        <p:grpSpPr>
          <a:xfrm rot="10800000" flipH="1">
            <a:off x="0" y="1090762"/>
            <a:ext cx="8847501" cy="2961974"/>
            <a:chOff x="-8178042" y="-4493254"/>
            <a:chExt cx="19483597" cy="6522736"/>
          </a:xfrm>
        </p:grpSpPr>
        <p:sp>
          <p:nvSpPr>
            <p:cNvPr id="48" name="Shape 48"/>
            <p:cNvSpPr/>
            <p:nvPr/>
          </p:nvSpPr>
          <p:spPr>
            <a:xfrm>
              <a:off x="-8178042" y="-4493118"/>
              <a:ext cx="12968400" cy="6522600"/>
            </a:xfrm>
            <a:prstGeom prst="rect">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49" name="Shape 49"/>
            <p:cNvSpPr/>
            <p:nvPr/>
          </p:nvSpPr>
          <p:spPr>
            <a:xfrm>
              <a:off x="4782955" y="-4493254"/>
              <a:ext cx="6522599" cy="6522600"/>
            </a:xfrm>
            <a:prstGeom prst="rtTriangle">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sp>
        <p:nvSpPr>
          <p:cNvPr id="50" name="Shape 50"/>
          <p:cNvSpPr txBox="1">
            <a:spLocks noGrp="1"/>
          </p:cNvSpPr>
          <p:nvPr>
            <p:ph type="body" idx="1"/>
          </p:nvPr>
        </p:nvSpPr>
        <p:spPr>
          <a:xfrm>
            <a:off x="829775" y="1202000"/>
            <a:ext cx="5090700" cy="2745000"/>
          </a:xfrm>
          <a:prstGeom prst="rect">
            <a:avLst/>
          </a:prstGeom>
        </p:spPr>
        <p:txBody>
          <a:bodyPr lIns="91425" tIns="91425" rIns="91425" bIns="91425" anchor="t" anchorCtr="0"/>
          <a:lstStyle>
            <a:lvl1pPr lvl="0" rtl="0">
              <a:spcBef>
                <a:spcPts val="0"/>
              </a:spcBef>
              <a:spcAft>
                <a:spcPts val="0"/>
              </a:spcAft>
              <a:buClr>
                <a:srgbClr val="FFFFFF"/>
              </a:buClr>
              <a:buSzPct val="100000"/>
              <a:buChar char="●"/>
              <a:defRPr sz="3000" i="1">
                <a:solidFill>
                  <a:srgbClr val="FFFFFF"/>
                </a:solidFill>
              </a:defRPr>
            </a:lvl1pPr>
            <a:lvl2pPr lvl="1" rtl="0">
              <a:spcBef>
                <a:spcPts val="0"/>
              </a:spcBef>
              <a:spcAft>
                <a:spcPts val="0"/>
              </a:spcAft>
              <a:buClr>
                <a:srgbClr val="FFFFFF"/>
              </a:buClr>
              <a:buSzPct val="100000"/>
              <a:buChar char="○"/>
              <a:defRPr sz="3000" i="1">
                <a:solidFill>
                  <a:srgbClr val="FFFFFF"/>
                </a:solidFill>
              </a:defRPr>
            </a:lvl2pPr>
            <a:lvl3pPr lvl="2" rtl="0">
              <a:spcBef>
                <a:spcPts val="0"/>
              </a:spcBef>
              <a:spcAft>
                <a:spcPts val="0"/>
              </a:spcAft>
              <a:buClr>
                <a:srgbClr val="FFFFFF"/>
              </a:buClr>
              <a:buSzPct val="100000"/>
              <a:buChar char="■"/>
              <a:defRPr sz="3000" i="1">
                <a:solidFill>
                  <a:srgbClr val="FFFFFF"/>
                </a:solidFill>
              </a:defRPr>
            </a:lvl3pPr>
            <a:lvl4pPr lvl="3" rtl="0">
              <a:spcBef>
                <a:spcPts val="0"/>
              </a:spcBef>
              <a:spcAft>
                <a:spcPts val="0"/>
              </a:spcAft>
              <a:buClr>
                <a:srgbClr val="FFFFFF"/>
              </a:buClr>
              <a:buSzPct val="100000"/>
              <a:buChar char="●"/>
              <a:defRPr sz="3000" i="1">
                <a:solidFill>
                  <a:srgbClr val="FFFFFF"/>
                </a:solidFill>
              </a:defRPr>
            </a:lvl4pPr>
            <a:lvl5pPr lvl="4" rtl="0">
              <a:spcBef>
                <a:spcPts val="0"/>
              </a:spcBef>
              <a:spcAft>
                <a:spcPts val="0"/>
              </a:spcAft>
              <a:buClr>
                <a:srgbClr val="FFFFFF"/>
              </a:buClr>
              <a:buSzPct val="100000"/>
              <a:buChar char="○"/>
              <a:defRPr sz="3000" i="1">
                <a:solidFill>
                  <a:srgbClr val="FFFFFF"/>
                </a:solidFill>
              </a:defRPr>
            </a:lvl5pPr>
            <a:lvl6pPr lvl="5" rtl="0">
              <a:spcBef>
                <a:spcPts val="0"/>
              </a:spcBef>
              <a:spcAft>
                <a:spcPts val="0"/>
              </a:spcAft>
              <a:buClr>
                <a:srgbClr val="FFFFFF"/>
              </a:buClr>
              <a:buSzPct val="100000"/>
              <a:buChar char="■"/>
              <a:defRPr sz="3000" i="1">
                <a:solidFill>
                  <a:srgbClr val="FFFFFF"/>
                </a:solidFill>
              </a:defRPr>
            </a:lvl6pPr>
            <a:lvl7pPr lvl="6" rtl="0">
              <a:spcBef>
                <a:spcPts val="0"/>
              </a:spcBef>
              <a:spcAft>
                <a:spcPts val="0"/>
              </a:spcAft>
              <a:buClr>
                <a:srgbClr val="FFFFFF"/>
              </a:buClr>
              <a:buSzPct val="100000"/>
              <a:buChar char="●"/>
              <a:defRPr sz="3000" i="1">
                <a:solidFill>
                  <a:srgbClr val="FFFFFF"/>
                </a:solidFill>
              </a:defRPr>
            </a:lvl7pPr>
            <a:lvl8pPr lvl="7" rtl="0">
              <a:spcBef>
                <a:spcPts val="0"/>
              </a:spcBef>
              <a:spcAft>
                <a:spcPts val="0"/>
              </a:spcAft>
              <a:buClr>
                <a:srgbClr val="FFFFFF"/>
              </a:buClr>
              <a:buSzPct val="100000"/>
              <a:buChar char="○"/>
              <a:defRPr sz="3000" i="1">
                <a:solidFill>
                  <a:srgbClr val="FFFFFF"/>
                </a:solidFill>
              </a:defRPr>
            </a:lvl8pPr>
            <a:lvl9pPr lvl="8">
              <a:spcBef>
                <a:spcPts val="0"/>
              </a:spcBef>
              <a:spcAft>
                <a:spcPts val="0"/>
              </a:spcAft>
              <a:buClr>
                <a:srgbClr val="FFFFFF"/>
              </a:buClr>
              <a:buSzPct val="100000"/>
              <a:buChar char="■"/>
              <a:defRPr sz="3000" i="1">
                <a:solidFill>
                  <a:srgbClr val="FFFFFF"/>
                </a:solidFill>
              </a:defRPr>
            </a:lvl9pPr>
          </a:lstStyle>
          <a:p>
            <a:endParaRPr/>
          </a:p>
        </p:txBody>
      </p:sp>
      <p:sp>
        <p:nvSpPr>
          <p:cNvPr id="51" name="Shape 51"/>
          <p:cNvSpPr txBox="1"/>
          <p:nvPr/>
        </p:nvSpPr>
        <p:spPr>
          <a:xfrm>
            <a:off x="286600" y="1014575"/>
            <a:ext cx="676500" cy="653700"/>
          </a:xfrm>
          <a:prstGeom prst="rect">
            <a:avLst/>
          </a:prstGeom>
          <a:noFill/>
          <a:ln>
            <a:noFill/>
          </a:ln>
        </p:spPr>
        <p:txBody>
          <a:bodyPr lIns="91425" tIns="91425" rIns="91425" bIns="91425" anchor="t" anchorCtr="0">
            <a:noAutofit/>
          </a:bodyPr>
          <a:lstStyle/>
          <a:p>
            <a:pPr lvl="0" algn="ctr">
              <a:spcBef>
                <a:spcPts val="0"/>
              </a:spcBef>
              <a:buNone/>
            </a:pPr>
            <a:r>
              <a:rPr lang="en" sz="7200" b="1">
                <a:solidFill>
                  <a:srgbClr val="FF9800"/>
                </a:solidFill>
              </a:rPr>
              <a:t>“</a:t>
            </a:r>
          </a:p>
        </p:txBody>
      </p:sp>
      <p:grpSp>
        <p:nvGrpSpPr>
          <p:cNvPr id="52" name="Shape 52"/>
          <p:cNvGrpSpPr/>
          <p:nvPr/>
        </p:nvGrpSpPr>
        <p:grpSpPr>
          <a:xfrm>
            <a:off x="6946841" y="4472722"/>
            <a:ext cx="2202829" cy="670794"/>
            <a:chOff x="5575241" y="4472722"/>
            <a:chExt cx="2202829" cy="670794"/>
          </a:xfrm>
        </p:grpSpPr>
        <p:sp>
          <p:nvSpPr>
            <p:cNvPr id="53" name="Shape 53"/>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54" name="Shape 54"/>
            <p:cNvGrpSpPr/>
            <p:nvPr/>
          </p:nvGrpSpPr>
          <p:grpSpPr>
            <a:xfrm flipH="1">
              <a:off x="5734850" y="4472722"/>
              <a:ext cx="2040836" cy="670794"/>
              <a:chOff x="1297953" y="330075"/>
              <a:chExt cx="5169293" cy="1699505"/>
            </a:xfrm>
          </p:grpSpPr>
          <p:sp>
            <p:nvSpPr>
              <p:cNvPr id="55" name="Shape 55"/>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56" name="Shape 56"/>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57" name="Shape 57"/>
            <p:cNvGrpSpPr/>
            <p:nvPr/>
          </p:nvGrpSpPr>
          <p:grpSpPr>
            <a:xfrm flipH="1">
              <a:off x="5578208" y="4646737"/>
              <a:ext cx="2199862" cy="304562"/>
              <a:chOff x="-5827152" y="330075"/>
              <a:chExt cx="12276018" cy="1699568"/>
            </a:xfrm>
          </p:grpSpPr>
          <p:sp>
            <p:nvSpPr>
              <p:cNvPr id="58" name="Shape 58"/>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59" name="Shape 59"/>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60" name="Shape 60"/>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81"/>
        <p:cNvGrpSpPr/>
        <p:nvPr/>
      </p:nvGrpSpPr>
      <p:grpSpPr>
        <a:xfrm>
          <a:off x="0" y="0"/>
          <a:ext cx="0" cy="0"/>
          <a:chOff x="0" y="0"/>
          <a:chExt cx="0" cy="0"/>
        </a:xfrm>
      </p:grpSpPr>
      <p:grpSp>
        <p:nvGrpSpPr>
          <p:cNvPr id="82" name="Shape 82"/>
          <p:cNvGrpSpPr/>
          <p:nvPr/>
        </p:nvGrpSpPr>
        <p:grpSpPr>
          <a:xfrm>
            <a:off x="-3" y="40"/>
            <a:ext cx="7072430" cy="1327314"/>
            <a:chOff x="-3" y="40"/>
            <a:chExt cx="7072430" cy="1327314"/>
          </a:xfrm>
        </p:grpSpPr>
        <p:sp>
          <p:nvSpPr>
            <p:cNvPr id="83" name="Shape 83"/>
            <p:cNvSpPr/>
            <p:nvPr/>
          </p:nvSpPr>
          <p:spPr>
            <a:xfrm>
              <a:off x="6292649" y="126425"/>
              <a:ext cx="779700" cy="259800"/>
            </a:xfrm>
            <a:prstGeom prst="triangle">
              <a:avLst>
                <a:gd name="adj" fmla="val 32425"/>
              </a:avLst>
            </a:prstGeom>
            <a:solidFill>
              <a:srgbClr val="26324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84" name="Shape 84"/>
            <p:cNvGrpSpPr/>
            <p:nvPr/>
          </p:nvGrpSpPr>
          <p:grpSpPr>
            <a:xfrm rot="10800000" flipH="1">
              <a:off x="2" y="40"/>
              <a:ext cx="6756167" cy="1327314"/>
              <a:chOff x="-2168137" y="330075"/>
              <a:chExt cx="8650662" cy="1699506"/>
            </a:xfrm>
          </p:grpSpPr>
          <p:sp>
            <p:nvSpPr>
              <p:cNvPr id="85" name="Shape 85"/>
              <p:cNvSpPr/>
              <p:nvPr/>
            </p:nvSpPr>
            <p:spPr>
              <a:xfrm>
                <a:off x="-2168137" y="330081"/>
                <a:ext cx="69582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86" name="Shape 86"/>
              <p:cNvSpPr/>
              <p:nvPr/>
            </p:nvSpPr>
            <p:spPr>
              <a:xfrm>
                <a:off x="4783024" y="330075"/>
                <a:ext cx="1699500" cy="1699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87" name="Shape 87"/>
            <p:cNvGrpSpPr/>
            <p:nvPr/>
          </p:nvGrpSpPr>
          <p:grpSpPr>
            <a:xfrm rot="10800000" flipH="1">
              <a:off x="-3" y="381007"/>
              <a:ext cx="7072430" cy="771743"/>
              <a:chOff x="-9092084" y="330075"/>
              <a:chExt cx="15574609" cy="1699501"/>
            </a:xfrm>
          </p:grpSpPr>
          <p:sp>
            <p:nvSpPr>
              <p:cNvPr id="88" name="Shape 88"/>
              <p:cNvSpPr/>
              <p:nvPr/>
            </p:nvSpPr>
            <p:spPr>
              <a:xfrm>
                <a:off x="-9092084" y="330076"/>
                <a:ext cx="13882200" cy="1699500"/>
              </a:xfrm>
              <a:prstGeom prst="rect">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89" name="Shape 89"/>
              <p:cNvSpPr/>
              <p:nvPr/>
            </p:nvSpPr>
            <p:spPr>
              <a:xfrm>
                <a:off x="4783024" y="330075"/>
                <a:ext cx="1699500" cy="1699500"/>
              </a:xfrm>
              <a:prstGeom prst="rtTriangle">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grpSp>
        <p:nvGrpSpPr>
          <p:cNvPr id="90" name="Shape 90"/>
          <p:cNvGrpSpPr/>
          <p:nvPr/>
        </p:nvGrpSpPr>
        <p:grpSpPr>
          <a:xfrm>
            <a:off x="6946841" y="4472722"/>
            <a:ext cx="2202829" cy="670794"/>
            <a:chOff x="5575241" y="4472722"/>
            <a:chExt cx="2202829" cy="670794"/>
          </a:xfrm>
        </p:grpSpPr>
        <p:sp>
          <p:nvSpPr>
            <p:cNvPr id="91" name="Shape 91"/>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92" name="Shape 92"/>
            <p:cNvGrpSpPr/>
            <p:nvPr/>
          </p:nvGrpSpPr>
          <p:grpSpPr>
            <a:xfrm flipH="1">
              <a:off x="5734850" y="4472722"/>
              <a:ext cx="2040836" cy="670794"/>
              <a:chOff x="1297953" y="330075"/>
              <a:chExt cx="5169293" cy="1699505"/>
            </a:xfrm>
          </p:grpSpPr>
          <p:sp>
            <p:nvSpPr>
              <p:cNvPr id="93" name="Shape 93"/>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94" name="Shape 94"/>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95" name="Shape 95"/>
            <p:cNvGrpSpPr/>
            <p:nvPr/>
          </p:nvGrpSpPr>
          <p:grpSpPr>
            <a:xfrm flipH="1">
              <a:off x="5578208" y="4646737"/>
              <a:ext cx="2199862" cy="304562"/>
              <a:chOff x="-5827152" y="330075"/>
              <a:chExt cx="12276018" cy="1699568"/>
            </a:xfrm>
          </p:grpSpPr>
          <p:sp>
            <p:nvSpPr>
              <p:cNvPr id="96" name="Shape 96"/>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97" name="Shape 97"/>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98" name="Shape 98"/>
          <p:cNvSpPr txBox="1">
            <a:spLocks noGrp="1"/>
          </p:cNvSpPr>
          <p:nvPr>
            <p:ph type="title"/>
          </p:nvPr>
        </p:nvSpPr>
        <p:spPr>
          <a:xfrm>
            <a:off x="814275" y="392575"/>
            <a:ext cx="5258400" cy="7662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99" name="Shape 99"/>
          <p:cNvSpPr txBox="1">
            <a:spLocks noGrp="1"/>
          </p:cNvSpPr>
          <p:nvPr>
            <p:ph type="body" idx="1"/>
          </p:nvPr>
        </p:nvSpPr>
        <p:spPr>
          <a:xfrm>
            <a:off x="814275" y="1537987"/>
            <a:ext cx="3378300" cy="2724300"/>
          </a:xfrm>
          <a:prstGeom prst="rect">
            <a:avLst/>
          </a:prstGeom>
        </p:spPr>
        <p:txBody>
          <a:bodyPr lIns="91425" tIns="91425" rIns="91425" bIns="91425" anchor="t" anchorCtr="0"/>
          <a:lstStyle>
            <a:lvl1pPr lvl="0">
              <a:spcBef>
                <a:spcPts val="0"/>
              </a:spcBef>
              <a:buSzPct val="100000"/>
              <a:buChar char="●"/>
              <a:defRPr sz="2000"/>
            </a:lvl1pPr>
            <a:lvl2pPr lvl="1">
              <a:spcBef>
                <a:spcPts val="0"/>
              </a:spcBef>
              <a:buSzPct val="100000"/>
              <a:buChar char="○"/>
              <a:defRPr sz="2000"/>
            </a:lvl2pPr>
            <a:lvl3pPr lvl="2">
              <a:spcBef>
                <a:spcPts val="0"/>
              </a:spcBef>
              <a:buSzPct val="100000"/>
              <a:buChar char="■"/>
              <a:defRPr sz="2000"/>
            </a:lvl3pPr>
            <a:lvl4pPr lvl="3">
              <a:spcBef>
                <a:spcPts val="0"/>
              </a:spcBef>
              <a:buSzPct val="100000"/>
              <a:buChar char="●"/>
              <a:defRPr sz="2000"/>
            </a:lvl4pPr>
            <a:lvl5pPr lvl="4">
              <a:spcBef>
                <a:spcPts val="0"/>
              </a:spcBef>
              <a:buSzPct val="100000"/>
              <a:buChar char="○"/>
              <a:defRPr sz="2000"/>
            </a:lvl5pPr>
            <a:lvl6pPr lvl="5">
              <a:spcBef>
                <a:spcPts val="0"/>
              </a:spcBef>
              <a:buSzPct val="100000"/>
              <a:buChar char="■"/>
              <a:defRPr sz="2000"/>
            </a:lvl6pPr>
            <a:lvl7pPr lvl="6">
              <a:spcBef>
                <a:spcPts val="0"/>
              </a:spcBef>
              <a:buSzPct val="100000"/>
              <a:buChar char="●"/>
              <a:defRPr sz="2000"/>
            </a:lvl7pPr>
            <a:lvl8pPr lvl="7">
              <a:spcBef>
                <a:spcPts val="0"/>
              </a:spcBef>
              <a:buSzPct val="100000"/>
              <a:buChar char="○"/>
              <a:defRPr sz="2000"/>
            </a:lvl8pPr>
            <a:lvl9pPr lvl="8">
              <a:spcBef>
                <a:spcPts val="0"/>
              </a:spcBef>
              <a:buSzPct val="100000"/>
              <a:buChar char="■"/>
              <a:defRPr sz="2000"/>
            </a:lvl9pPr>
          </a:lstStyle>
          <a:p>
            <a:endParaRPr/>
          </a:p>
        </p:txBody>
      </p:sp>
      <p:sp>
        <p:nvSpPr>
          <p:cNvPr id="100" name="Shape 100"/>
          <p:cNvSpPr txBox="1">
            <a:spLocks noGrp="1"/>
          </p:cNvSpPr>
          <p:nvPr>
            <p:ph type="body" idx="2"/>
          </p:nvPr>
        </p:nvSpPr>
        <p:spPr>
          <a:xfrm>
            <a:off x="4396123" y="1537987"/>
            <a:ext cx="3378299" cy="2724300"/>
          </a:xfrm>
          <a:prstGeom prst="rect">
            <a:avLst/>
          </a:prstGeom>
        </p:spPr>
        <p:txBody>
          <a:bodyPr lIns="91425" tIns="91425" rIns="91425" bIns="91425" anchor="t" anchorCtr="0"/>
          <a:lstStyle>
            <a:lvl1pPr lvl="0">
              <a:spcBef>
                <a:spcPts val="0"/>
              </a:spcBef>
              <a:buSzPct val="100000"/>
              <a:buChar char="●"/>
              <a:defRPr sz="2000"/>
            </a:lvl1pPr>
            <a:lvl2pPr lvl="1">
              <a:spcBef>
                <a:spcPts val="0"/>
              </a:spcBef>
              <a:buSzPct val="100000"/>
              <a:buChar char="○"/>
              <a:defRPr sz="2000"/>
            </a:lvl2pPr>
            <a:lvl3pPr lvl="2">
              <a:spcBef>
                <a:spcPts val="0"/>
              </a:spcBef>
              <a:buSzPct val="100000"/>
              <a:buChar char="■"/>
              <a:defRPr sz="2000"/>
            </a:lvl3pPr>
            <a:lvl4pPr lvl="3">
              <a:spcBef>
                <a:spcPts val="0"/>
              </a:spcBef>
              <a:buSzPct val="100000"/>
              <a:buChar char="●"/>
              <a:defRPr sz="2000"/>
            </a:lvl4pPr>
            <a:lvl5pPr lvl="4">
              <a:spcBef>
                <a:spcPts val="0"/>
              </a:spcBef>
              <a:buSzPct val="100000"/>
              <a:buChar char="○"/>
              <a:defRPr sz="2000"/>
            </a:lvl5pPr>
            <a:lvl6pPr lvl="5">
              <a:spcBef>
                <a:spcPts val="0"/>
              </a:spcBef>
              <a:buSzPct val="100000"/>
              <a:buChar char="■"/>
              <a:defRPr sz="2000"/>
            </a:lvl6pPr>
            <a:lvl7pPr lvl="6">
              <a:spcBef>
                <a:spcPts val="0"/>
              </a:spcBef>
              <a:buSzPct val="100000"/>
              <a:buChar char="●"/>
              <a:defRPr sz="2000"/>
            </a:lvl7pPr>
            <a:lvl8pPr lvl="7">
              <a:spcBef>
                <a:spcPts val="0"/>
              </a:spcBef>
              <a:buSzPct val="100000"/>
              <a:buChar char="○"/>
              <a:defRPr sz="2000"/>
            </a:lvl8pPr>
            <a:lvl9pPr lvl="8">
              <a:spcBef>
                <a:spcPts val="0"/>
              </a:spcBef>
              <a:buSzPct val="100000"/>
              <a:buChar char="■"/>
              <a:defRPr sz="2000"/>
            </a:lvl9pPr>
          </a:lstStyle>
          <a:p>
            <a:endParaRPr/>
          </a:p>
        </p:txBody>
      </p:sp>
      <p:sp>
        <p:nvSpPr>
          <p:cNvPr id="101" name="Shape 101"/>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102"/>
        <p:cNvGrpSpPr/>
        <p:nvPr/>
      </p:nvGrpSpPr>
      <p:grpSpPr>
        <a:xfrm>
          <a:off x="0" y="0"/>
          <a:ext cx="0" cy="0"/>
          <a:chOff x="0" y="0"/>
          <a:chExt cx="0" cy="0"/>
        </a:xfrm>
      </p:grpSpPr>
      <p:grpSp>
        <p:nvGrpSpPr>
          <p:cNvPr id="103" name="Shape 103"/>
          <p:cNvGrpSpPr/>
          <p:nvPr/>
        </p:nvGrpSpPr>
        <p:grpSpPr>
          <a:xfrm>
            <a:off x="-3" y="40"/>
            <a:ext cx="7072430" cy="1327314"/>
            <a:chOff x="-3" y="40"/>
            <a:chExt cx="7072430" cy="1327314"/>
          </a:xfrm>
        </p:grpSpPr>
        <p:sp>
          <p:nvSpPr>
            <p:cNvPr id="104" name="Shape 104"/>
            <p:cNvSpPr/>
            <p:nvPr/>
          </p:nvSpPr>
          <p:spPr>
            <a:xfrm>
              <a:off x="6292649" y="126425"/>
              <a:ext cx="779700" cy="259800"/>
            </a:xfrm>
            <a:prstGeom prst="triangle">
              <a:avLst>
                <a:gd name="adj" fmla="val 32425"/>
              </a:avLst>
            </a:prstGeom>
            <a:solidFill>
              <a:srgbClr val="26324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105" name="Shape 105"/>
            <p:cNvGrpSpPr/>
            <p:nvPr/>
          </p:nvGrpSpPr>
          <p:grpSpPr>
            <a:xfrm rot="10800000" flipH="1">
              <a:off x="2" y="40"/>
              <a:ext cx="6756167" cy="1327314"/>
              <a:chOff x="-2168137" y="330075"/>
              <a:chExt cx="8650662" cy="1699506"/>
            </a:xfrm>
          </p:grpSpPr>
          <p:sp>
            <p:nvSpPr>
              <p:cNvPr id="106" name="Shape 106"/>
              <p:cNvSpPr/>
              <p:nvPr/>
            </p:nvSpPr>
            <p:spPr>
              <a:xfrm>
                <a:off x="-2168137" y="330081"/>
                <a:ext cx="69582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107" name="Shape 107"/>
              <p:cNvSpPr/>
              <p:nvPr/>
            </p:nvSpPr>
            <p:spPr>
              <a:xfrm>
                <a:off x="4783024" y="330075"/>
                <a:ext cx="1699500" cy="1699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08" name="Shape 108"/>
            <p:cNvGrpSpPr/>
            <p:nvPr/>
          </p:nvGrpSpPr>
          <p:grpSpPr>
            <a:xfrm rot="10800000" flipH="1">
              <a:off x="-3" y="381007"/>
              <a:ext cx="7072430" cy="771743"/>
              <a:chOff x="-9092084" y="330075"/>
              <a:chExt cx="15574609" cy="1699501"/>
            </a:xfrm>
          </p:grpSpPr>
          <p:sp>
            <p:nvSpPr>
              <p:cNvPr id="109" name="Shape 109"/>
              <p:cNvSpPr/>
              <p:nvPr/>
            </p:nvSpPr>
            <p:spPr>
              <a:xfrm>
                <a:off x="-9092084" y="330076"/>
                <a:ext cx="13882200" cy="1699500"/>
              </a:xfrm>
              <a:prstGeom prst="rect">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110" name="Shape 110"/>
              <p:cNvSpPr/>
              <p:nvPr/>
            </p:nvSpPr>
            <p:spPr>
              <a:xfrm>
                <a:off x="4783024" y="330075"/>
                <a:ext cx="1699500" cy="1699500"/>
              </a:xfrm>
              <a:prstGeom prst="rtTriangle">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grpSp>
        <p:nvGrpSpPr>
          <p:cNvPr id="111" name="Shape 111"/>
          <p:cNvGrpSpPr/>
          <p:nvPr/>
        </p:nvGrpSpPr>
        <p:grpSpPr>
          <a:xfrm>
            <a:off x="6946841" y="4472722"/>
            <a:ext cx="2202829" cy="670794"/>
            <a:chOff x="5575241" y="4472722"/>
            <a:chExt cx="2202829" cy="670794"/>
          </a:xfrm>
        </p:grpSpPr>
        <p:sp>
          <p:nvSpPr>
            <p:cNvPr id="112" name="Shape 112"/>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113" name="Shape 113"/>
            <p:cNvGrpSpPr/>
            <p:nvPr/>
          </p:nvGrpSpPr>
          <p:grpSpPr>
            <a:xfrm flipH="1">
              <a:off x="5734850" y="4472722"/>
              <a:ext cx="2040836" cy="670794"/>
              <a:chOff x="1297953" y="330075"/>
              <a:chExt cx="5169293" cy="1699505"/>
            </a:xfrm>
          </p:grpSpPr>
          <p:sp>
            <p:nvSpPr>
              <p:cNvPr id="114" name="Shape 114"/>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115" name="Shape 115"/>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116" name="Shape 116"/>
            <p:cNvGrpSpPr/>
            <p:nvPr/>
          </p:nvGrpSpPr>
          <p:grpSpPr>
            <a:xfrm flipH="1">
              <a:off x="5578208" y="4646737"/>
              <a:ext cx="2199862" cy="304562"/>
              <a:chOff x="-5827152" y="330075"/>
              <a:chExt cx="12276018" cy="1699568"/>
            </a:xfrm>
          </p:grpSpPr>
          <p:sp>
            <p:nvSpPr>
              <p:cNvPr id="117" name="Shape 117"/>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118" name="Shape 118"/>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119" name="Shape 119"/>
          <p:cNvSpPr txBox="1">
            <a:spLocks noGrp="1"/>
          </p:cNvSpPr>
          <p:nvPr>
            <p:ph type="title"/>
          </p:nvPr>
        </p:nvSpPr>
        <p:spPr>
          <a:xfrm>
            <a:off x="814275" y="392575"/>
            <a:ext cx="5258400" cy="766200"/>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20" name="Shape 120"/>
          <p:cNvSpPr txBox="1">
            <a:spLocks noGrp="1"/>
          </p:cNvSpPr>
          <p:nvPr>
            <p:ph type="body" idx="1"/>
          </p:nvPr>
        </p:nvSpPr>
        <p:spPr>
          <a:xfrm>
            <a:off x="870450" y="1545075"/>
            <a:ext cx="2247900" cy="2709900"/>
          </a:xfrm>
          <a:prstGeom prst="rect">
            <a:avLst/>
          </a:prstGeom>
        </p:spPr>
        <p:txBody>
          <a:bodyPr lIns="91425" tIns="91425" rIns="91425" bIns="91425" anchor="t" anchorCtr="0"/>
          <a:lstStyle>
            <a:lvl1pPr lvl="0" rtl="0">
              <a:spcBef>
                <a:spcPts val="0"/>
              </a:spcBef>
              <a:buSzPct val="100000"/>
              <a:buChar char="●"/>
              <a:defRPr sz="1800"/>
            </a:lvl1pPr>
            <a:lvl2pPr lvl="1" rtl="0">
              <a:spcBef>
                <a:spcPts val="0"/>
              </a:spcBef>
              <a:buSzPct val="100000"/>
              <a:buChar char="○"/>
              <a:defRPr sz="1800"/>
            </a:lvl2pPr>
            <a:lvl3pPr lvl="2" rtl="0">
              <a:spcBef>
                <a:spcPts val="0"/>
              </a:spcBef>
              <a:buSzPct val="100000"/>
              <a:buChar char="■"/>
              <a:defRPr sz="1800"/>
            </a:lvl3pPr>
            <a:lvl4pPr lvl="3" rtl="0">
              <a:spcBef>
                <a:spcPts val="0"/>
              </a:spcBef>
              <a:buSzPct val="100000"/>
              <a:buChar char="●"/>
              <a:defRPr sz="1800"/>
            </a:lvl4pPr>
            <a:lvl5pPr lvl="4" rtl="0">
              <a:spcBef>
                <a:spcPts val="0"/>
              </a:spcBef>
              <a:buSzPct val="100000"/>
              <a:buChar char="○"/>
              <a:defRPr sz="1800"/>
            </a:lvl5pPr>
            <a:lvl6pPr lvl="5" rtl="0">
              <a:spcBef>
                <a:spcPts val="0"/>
              </a:spcBef>
              <a:buSzPct val="100000"/>
              <a:buChar char="■"/>
              <a:defRPr sz="1800"/>
            </a:lvl6pPr>
            <a:lvl7pPr lvl="6" rtl="0">
              <a:spcBef>
                <a:spcPts val="0"/>
              </a:spcBef>
              <a:buSzPct val="100000"/>
              <a:buChar char="●"/>
              <a:defRPr sz="1800"/>
            </a:lvl7pPr>
            <a:lvl8pPr lvl="7" rtl="0">
              <a:spcBef>
                <a:spcPts val="0"/>
              </a:spcBef>
              <a:buSzPct val="100000"/>
              <a:buChar char="○"/>
              <a:defRPr sz="1800"/>
            </a:lvl8pPr>
            <a:lvl9pPr lvl="8" rtl="0">
              <a:spcBef>
                <a:spcPts val="0"/>
              </a:spcBef>
              <a:buSzPct val="100000"/>
              <a:buChar char="■"/>
              <a:defRPr sz="1800"/>
            </a:lvl9pPr>
          </a:lstStyle>
          <a:p>
            <a:endParaRPr/>
          </a:p>
        </p:txBody>
      </p:sp>
      <p:sp>
        <p:nvSpPr>
          <p:cNvPr id="121" name="Shape 121"/>
          <p:cNvSpPr txBox="1">
            <a:spLocks noGrp="1"/>
          </p:cNvSpPr>
          <p:nvPr>
            <p:ph type="body" idx="2"/>
          </p:nvPr>
        </p:nvSpPr>
        <p:spPr>
          <a:xfrm>
            <a:off x="3233637" y="1545075"/>
            <a:ext cx="2247900" cy="2709900"/>
          </a:xfrm>
          <a:prstGeom prst="rect">
            <a:avLst/>
          </a:prstGeom>
        </p:spPr>
        <p:txBody>
          <a:bodyPr lIns="91425" tIns="91425" rIns="91425" bIns="91425" anchor="t" anchorCtr="0"/>
          <a:lstStyle>
            <a:lvl1pPr lvl="0" rtl="0">
              <a:spcBef>
                <a:spcPts val="0"/>
              </a:spcBef>
              <a:buSzPct val="100000"/>
              <a:buChar char="●"/>
              <a:defRPr sz="1800"/>
            </a:lvl1pPr>
            <a:lvl2pPr lvl="1" rtl="0">
              <a:spcBef>
                <a:spcPts val="0"/>
              </a:spcBef>
              <a:buSzPct val="100000"/>
              <a:buChar char="○"/>
              <a:defRPr sz="1800"/>
            </a:lvl2pPr>
            <a:lvl3pPr lvl="2" rtl="0">
              <a:spcBef>
                <a:spcPts val="0"/>
              </a:spcBef>
              <a:buSzPct val="100000"/>
              <a:buChar char="■"/>
              <a:defRPr sz="1800"/>
            </a:lvl3pPr>
            <a:lvl4pPr lvl="3" rtl="0">
              <a:spcBef>
                <a:spcPts val="0"/>
              </a:spcBef>
              <a:buSzPct val="100000"/>
              <a:buChar char="●"/>
              <a:defRPr sz="1800"/>
            </a:lvl4pPr>
            <a:lvl5pPr lvl="4" rtl="0">
              <a:spcBef>
                <a:spcPts val="0"/>
              </a:spcBef>
              <a:buSzPct val="100000"/>
              <a:buChar char="○"/>
              <a:defRPr sz="1800"/>
            </a:lvl5pPr>
            <a:lvl6pPr lvl="5" rtl="0">
              <a:spcBef>
                <a:spcPts val="0"/>
              </a:spcBef>
              <a:buSzPct val="100000"/>
              <a:buChar char="■"/>
              <a:defRPr sz="1800"/>
            </a:lvl6pPr>
            <a:lvl7pPr lvl="6" rtl="0">
              <a:spcBef>
                <a:spcPts val="0"/>
              </a:spcBef>
              <a:buSzPct val="100000"/>
              <a:buChar char="●"/>
              <a:defRPr sz="1800"/>
            </a:lvl7pPr>
            <a:lvl8pPr lvl="7" rtl="0">
              <a:spcBef>
                <a:spcPts val="0"/>
              </a:spcBef>
              <a:buSzPct val="100000"/>
              <a:buChar char="○"/>
              <a:defRPr sz="1800"/>
            </a:lvl8pPr>
            <a:lvl9pPr lvl="8" rtl="0">
              <a:spcBef>
                <a:spcPts val="0"/>
              </a:spcBef>
              <a:buSzPct val="100000"/>
              <a:buChar char="■"/>
              <a:defRPr sz="1800"/>
            </a:lvl9pPr>
          </a:lstStyle>
          <a:p>
            <a:endParaRPr/>
          </a:p>
        </p:txBody>
      </p:sp>
      <p:sp>
        <p:nvSpPr>
          <p:cNvPr id="122" name="Shape 122"/>
          <p:cNvSpPr txBox="1">
            <a:spLocks noGrp="1"/>
          </p:cNvSpPr>
          <p:nvPr>
            <p:ph type="body" idx="3"/>
          </p:nvPr>
        </p:nvSpPr>
        <p:spPr>
          <a:xfrm>
            <a:off x="5540649" y="1545075"/>
            <a:ext cx="2247900" cy="2709900"/>
          </a:xfrm>
          <a:prstGeom prst="rect">
            <a:avLst/>
          </a:prstGeom>
        </p:spPr>
        <p:txBody>
          <a:bodyPr lIns="91425" tIns="91425" rIns="91425" bIns="91425" anchor="t" anchorCtr="0"/>
          <a:lstStyle>
            <a:lvl1pPr lvl="0" rtl="0">
              <a:spcBef>
                <a:spcPts val="0"/>
              </a:spcBef>
              <a:buSzPct val="100000"/>
              <a:buChar char="●"/>
              <a:defRPr sz="1800"/>
            </a:lvl1pPr>
            <a:lvl2pPr lvl="1" rtl="0">
              <a:spcBef>
                <a:spcPts val="0"/>
              </a:spcBef>
              <a:buSzPct val="100000"/>
              <a:buChar char="○"/>
              <a:defRPr sz="1800"/>
            </a:lvl2pPr>
            <a:lvl3pPr lvl="2" rtl="0">
              <a:spcBef>
                <a:spcPts val="0"/>
              </a:spcBef>
              <a:buSzPct val="100000"/>
              <a:buChar char="■"/>
              <a:defRPr sz="1800"/>
            </a:lvl3pPr>
            <a:lvl4pPr lvl="3" rtl="0">
              <a:spcBef>
                <a:spcPts val="0"/>
              </a:spcBef>
              <a:buSzPct val="100000"/>
              <a:buChar char="●"/>
              <a:defRPr sz="1800"/>
            </a:lvl4pPr>
            <a:lvl5pPr lvl="4" rtl="0">
              <a:spcBef>
                <a:spcPts val="0"/>
              </a:spcBef>
              <a:buSzPct val="100000"/>
              <a:buChar char="○"/>
              <a:defRPr sz="1800"/>
            </a:lvl5pPr>
            <a:lvl6pPr lvl="5" rtl="0">
              <a:spcBef>
                <a:spcPts val="0"/>
              </a:spcBef>
              <a:buSzPct val="100000"/>
              <a:buChar char="■"/>
              <a:defRPr sz="1800"/>
            </a:lvl6pPr>
            <a:lvl7pPr lvl="6" rtl="0">
              <a:spcBef>
                <a:spcPts val="0"/>
              </a:spcBef>
              <a:buSzPct val="100000"/>
              <a:buChar char="●"/>
              <a:defRPr sz="1800"/>
            </a:lvl7pPr>
            <a:lvl8pPr lvl="7" rtl="0">
              <a:spcBef>
                <a:spcPts val="0"/>
              </a:spcBef>
              <a:buSzPct val="100000"/>
              <a:buChar char="○"/>
              <a:defRPr sz="1800"/>
            </a:lvl8pPr>
            <a:lvl9pPr lvl="8" rtl="0">
              <a:spcBef>
                <a:spcPts val="0"/>
              </a:spcBef>
              <a:buSzPct val="100000"/>
              <a:buChar char="■"/>
              <a:defRPr sz="1800"/>
            </a:lvl9pPr>
          </a:lstStyle>
          <a:p>
            <a:endParaRPr/>
          </a:p>
        </p:txBody>
      </p:sp>
      <p:sp>
        <p:nvSpPr>
          <p:cNvPr id="123" name="Shape 123"/>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24"/>
        <p:cNvGrpSpPr/>
        <p:nvPr/>
      </p:nvGrpSpPr>
      <p:grpSpPr>
        <a:xfrm>
          <a:off x="0" y="0"/>
          <a:ext cx="0" cy="0"/>
          <a:chOff x="0" y="0"/>
          <a:chExt cx="0" cy="0"/>
        </a:xfrm>
      </p:grpSpPr>
      <p:grpSp>
        <p:nvGrpSpPr>
          <p:cNvPr id="125" name="Shape 125"/>
          <p:cNvGrpSpPr/>
          <p:nvPr/>
        </p:nvGrpSpPr>
        <p:grpSpPr>
          <a:xfrm>
            <a:off x="-3" y="40"/>
            <a:ext cx="7072430" cy="1327314"/>
            <a:chOff x="-3" y="40"/>
            <a:chExt cx="7072430" cy="1327314"/>
          </a:xfrm>
        </p:grpSpPr>
        <p:sp>
          <p:nvSpPr>
            <p:cNvPr id="126" name="Shape 126"/>
            <p:cNvSpPr/>
            <p:nvPr/>
          </p:nvSpPr>
          <p:spPr>
            <a:xfrm>
              <a:off x="6292649" y="126425"/>
              <a:ext cx="779700" cy="259800"/>
            </a:xfrm>
            <a:prstGeom prst="triangle">
              <a:avLst>
                <a:gd name="adj" fmla="val 32425"/>
              </a:avLst>
            </a:prstGeom>
            <a:solidFill>
              <a:srgbClr val="26324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127" name="Shape 127"/>
            <p:cNvGrpSpPr/>
            <p:nvPr/>
          </p:nvGrpSpPr>
          <p:grpSpPr>
            <a:xfrm rot="10800000" flipH="1">
              <a:off x="2" y="40"/>
              <a:ext cx="6756167" cy="1327314"/>
              <a:chOff x="-2168137" y="330075"/>
              <a:chExt cx="8650662" cy="1699506"/>
            </a:xfrm>
          </p:grpSpPr>
          <p:sp>
            <p:nvSpPr>
              <p:cNvPr id="128" name="Shape 128"/>
              <p:cNvSpPr/>
              <p:nvPr/>
            </p:nvSpPr>
            <p:spPr>
              <a:xfrm>
                <a:off x="-2168137" y="330081"/>
                <a:ext cx="69582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129" name="Shape 129"/>
              <p:cNvSpPr/>
              <p:nvPr/>
            </p:nvSpPr>
            <p:spPr>
              <a:xfrm>
                <a:off x="4783024" y="330075"/>
                <a:ext cx="1699500" cy="1699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30" name="Shape 130"/>
            <p:cNvGrpSpPr/>
            <p:nvPr/>
          </p:nvGrpSpPr>
          <p:grpSpPr>
            <a:xfrm rot="10800000" flipH="1">
              <a:off x="-3" y="381007"/>
              <a:ext cx="7072430" cy="771743"/>
              <a:chOff x="-9092084" y="330075"/>
              <a:chExt cx="15574609" cy="1699501"/>
            </a:xfrm>
          </p:grpSpPr>
          <p:sp>
            <p:nvSpPr>
              <p:cNvPr id="131" name="Shape 131"/>
              <p:cNvSpPr/>
              <p:nvPr/>
            </p:nvSpPr>
            <p:spPr>
              <a:xfrm>
                <a:off x="-9092084" y="330076"/>
                <a:ext cx="13882200" cy="1699500"/>
              </a:xfrm>
              <a:prstGeom prst="rect">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132" name="Shape 132"/>
              <p:cNvSpPr/>
              <p:nvPr/>
            </p:nvSpPr>
            <p:spPr>
              <a:xfrm>
                <a:off x="4783024" y="330075"/>
                <a:ext cx="1699500" cy="1699500"/>
              </a:xfrm>
              <a:prstGeom prst="rtTriangle">
                <a:avLst/>
              </a:prstGeom>
              <a:solidFill>
                <a:srgbClr val="3F537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grpSp>
        <p:nvGrpSpPr>
          <p:cNvPr id="133" name="Shape 133"/>
          <p:cNvGrpSpPr/>
          <p:nvPr/>
        </p:nvGrpSpPr>
        <p:grpSpPr>
          <a:xfrm>
            <a:off x="6946841" y="4472722"/>
            <a:ext cx="2202829" cy="670794"/>
            <a:chOff x="5575241" y="4472722"/>
            <a:chExt cx="2202829" cy="670794"/>
          </a:xfrm>
        </p:grpSpPr>
        <p:sp>
          <p:nvSpPr>
            <p:cNvPr id="134" name="Shape 134"/>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135" name="Shape 135"/>
            <p:cNvGrpSpPr/>
            <p:nvPr/>
          </p:nvGrpSpPr>
          <p:grpSpPr>
            <a:xfrm flipH="1">
              <a:off x="5734850" y="4472722"/>
              <a:ext cx="2040836" cy="670794"/>
              <a:chOff x="1297953" y="330075"/>
              <a:chExt cx="5169293" cy="1699505"/>
            </a:xfrm>
          </p:grpSpPr>
          <p:sp>
            <p:nvSpPr>
              <p:cNvPr id="136" name="Shape 136"/>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137" name="Shape 137"/>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138" name="Shape 138"/>
            <p:cNvGrpSpPr/>
            <p:nvPr/>
          </p:nvGrpSpPr>
          <p:grpSpPr>
            <a:xfrm flipH="1">
              <a:off x="5578208" y="4646737"/>
              <a:ext cx="2199862" cy="304562"/>
              <a:chOff x="-5827152" y="330075"/>
              <a:chExt cx="12276018" cy="1699568"/>
            </a:xfrm>
          </p:grpSpPr>
          <p:sp>
            <p:nvSpPr>
              <p:cNvPr id="139" name="Shape 139"/>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140" name="Shape 140"/>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141" name="Shape 141"/>
          <p:cNvSpPr txBox="1">
            <a:spLocks noGrp="1"/>
          </p:cNvSpPr>
          <p:nvPr>
            <p:ph type="title"/>
          </p:nvPr>
        </p:nvSpPr>
        <p:spPr>
          <a:xfrm>
            <a:off x="814275" y="392575"/>
            <a:ext cx="5258400" cy="7662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42" name="Shape 142"/>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62"/>
        <p:cNvGrpSpPr/>
        <p:nvPr/>
      </p:nvGrpSpPr>
      <p:grpSpPr>
        <a:xfrm>
          <a:off x="0" y="0"/>
          <a:ext cx="0" cy="0"/>
          <a:chOff x="0" y="0"/>
          <a:chExt cx="0" cy="0"/>
        </a:xfrm>
      </p:grpSpPr>
      <p:sp>
        <p:nvSpPr>
          <p:cNvPr id="163" name="Shape 163"/>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grpSp>
        <p:nvGrpSpPr>
          <p:cNvPr id="164" name="Shape 164"/>
          <p:cNvGrpSpPr/>
          <p:nvPr/>
        </p:nvGrpSpPr>
        <p:grpSpPr>
          <a:xfrm>
            <a:off x="6946841" y="4472722"/>
            <a:ext cx="2202829" cy="670794"/>
            <a:chOff x="5575241" y="4472722"/>
            <a:chExt cx="2202829" cy="670794"/>
          </a:xfrm>
        </p:grpSpPr>
        <p:sp>
          <p:nvSpPr>
            <p:cNvPr id="165" name="Shape 165"/>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166" name="Shape 166"/>
            <p:cNvGrpSpPr/>
            <p:nvPr/>
          </p:nvGrpSpPr>
          <p:grpSpPr>
            <a:xfrm flipH="1">
              <a:off x="5734850" y="4472722"/>
              <a:ext cx="2040836" cy="670794"/>
              <a:chOff x="1297953" y="330075"/>
              <a:chExt cx="5169293" cy="1699505"/>
            </a:xfrm>
          </p:grpSpPr>
          <p:sp>
            <p:nvSpPr>
              <p:cNvPr id="167" name="Shape 167"/>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168" name="Shape 168"/>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169" name="Shape 169"/>
            <p:cNvGrpSpPr/>
            <p:nvPr/>
          </p:nvGrpSpPr>
          <p:grpSpPr>
            <a:xfrm flipH="1">
              <a:off x="5578208" y="4646737"/>
              <a:ext cx="2199862" cy="304562"/>
              <a:chOff x="-5827152" y="330075"/>
              <a:chExt cx="12276018" cy="1699568"/>
            </a:xfrm>
          </p:grpSpPr>
          <p:sp>
            <p:nvSpPr>
              <p:cNvPr id="170" name="Shape 170"/>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171" name="Shape 171"/>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grpSp>
        <p:nvGrpSpPr>
          <p:cNvPr id="172" name="Shape 172"/>
          <p:cNvGrpSpPr/>
          <p:nvPr/>
        </p:nvGrpSpPr>
        <p:grpSpPr>
          <a:xfrm rot="10800000">
            <a:off x="-8" y="-2"/>
            <a:ext cx="2202829" cy="670794"/>
            <a:chOff x="5575241" y="4472722"/>
            <a:chExt cx="2202829" cy="670794"/>
          </a:xfrm>
        </p:grpSpPr>
        <p:sp>
          <p:nvSpPr>
            <p:cNvPr id="173" name="Shape 173"/>
            <p:cNvSpPr/>
            <p:nvPr/>
          </p:nvSpPr>
          <p:spPr>
            <a:xfrm rot="10800000">
              <a:off x="5575241" y="4948333"/>
              <a:ext cx="394200" cy="131400"/>
            </a:xfrm>
            <a:prstGeom prst="triangle">
              <a:avLst>
                <a:gd name="adj" fmla="val 32425"/>
              </a:avLst>
            </a:prstGeom>
            <a:solidFill>
              <a:srgbClr val="263248"/>
            </a:solidFill>
            <a:ln>
              <a:noFill/>
            </a:ln>
          </p:spPr>
          <p:txBody>
            <a:bodyPr lIns="91425" tIns="91425" rIns="91425" bIns="91425" anchor="ctr" anchorCtr="0">
              <a:noAutofit/>
            </a:bodyPr>
            <a:lstStyle/>
            <a:p>
              <a:pPr lvl="0">
                <a:spcBef>
                  <a:spcPts val="0"/>
                </a:spcBef>
                <a:buNone/>
              </a:pPr>
              <a:endParaRPr/>
            </a:p>
          </p:txBody>
        </p:sp>
        <p:grpSp>
          <p:nvGrpSpPr>
            <p:cNvPr id="174" name="Shape 174"/>
            <p:cNvGrpSpPr/>
            <p:nvPr/>
          </p:nvGrpSpPr>
          <p:grpSpPr>
            <a:xfrm flipH="1">
              <a:off x="5734850" y="4472722"/>
              <a:ext cx="2040836" cy="670794"/>
              <a:chOff x="1297953" y="330075"/>
              <a:chExt cx="5169293" cy="1699505"/>
            </a:xfrm>
          </p:grpSpPr>
          <p:sp>
            <p:nvSpPr>
              <p:cNvPr id="175" name="Shape 175"/>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176" name="Shape 176"/>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177" name="Shape 177"/>
            <p:cNvGrpSpPr/>
            <p:nvPr/>
          </p:nvGrpSpPr>
          <p:grpSpPr>
            <a:xfrm flipH="1">
              <a:off x="5578208" y="4646737"/>
              <a:ext cx="2199862" cy="304562"/>
              <a:chOff x="-5827152" y="330075"/>
              <a:chExt cx="12276018" cy="1699568"/>
            </a:xfrm>
          </p:grpSpPr>
          <p:sp>
            <p:nvSpPr>
              <p:cNvPr id="178" name="Shape 178"/>
              <p:cNvSpPr/>
              <p:nvPr/>
            </p:nvSpPr>
            <p:spPr>
              <a:xfrm>
                <a:off x="-5827152" y="330143"/>
                <a:ext cx="10612200" cy="1699500"/>
              </a:xfrm>
              <a:prstGeom prst="rect">
                <a:avLst/>
              </a:prstGeom>
              <a:solidFill>
                <a:srgbClr val="3F5378"/>
              </a:solidFill>
              <a:ln>
                <a:noFill/>
              </a:ln>
            </p:spPr>
            <p:txBody>
              <a:bodyPr lIns="91425" tIns="91425" rIns="91425" bIns="91425" anchor="ctr" anchorCtr="0">
                <a:noAutofit/>
              </a:bodyPr>
              <a:lstStyle/>
              <a:p>
                <a:pPr lvl="0" rtl="0">
                  <a:spcBef>
                    <a:spcPts val="0"/>
                  </a:spcBef>
                  <a:buNone/>
                </a:pPr>
                <a:endParaRPr/>
              </a:p>
            </p:txBody>
          </p:sp>
          <p:sp>
            <p:nvSpPr>
              <p:cNvPr id="179" name="Shape 179"/>
              <p:cNvSpPr/>
              <p:nvPr/>
            </p:nvSpPr>
            <p:spPr>
              <a:xfrm>
                <a:off x="4749365" y="330075"/>
                <a:ext cx="1699500" cy="1699500"/>
              </a:xfrm>
              <a:prstGeom prst="rtTriangle">
                <a:avLst/>
              </a:prstGeom>
              <a:solidFill>
                <a:srgbClr val="3F5378"/>
              </a:solidFill>
              <a:ln>
                <a:noFill/>
              </a:ln>
            </p:spPr>
            <p:txBody>
              <a:bodyPr lIns="91425" tIns="91425" rIns="91425" bIns="91425" anchor="ctr" anchorCtr="0">
                <a:noAutofit/>
              </a:bodyPr>
              <a:lstStyle/>
              <a:p>
                <a:pPr lvl="0">
                  <a:spcBef>
                    <a:spcPts val="0"/>
                  </a:spcBef>
                  <a:buNone/>
                </a:pPr>
                <a:endParaRPr/>
              </a:p>
            </p:txBody>
          </p:sp>
        </p:gr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455215-79E1-41A6-95F7-1621DD046BF5}" type="datetimeFigureOut">
              <a:rPr lang="en-US" smtClean="0"/>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E1DC0E-C204-4DC2-96D4-8FAF003E0E5C}" type="slidenum">
              <a:rPr lang="en-US" smtClean="0"/>
              <a:t>‹#›</a:t>
            </a:fld>
            <a:endParaRPr lang="en-US"/>
          </a:p>
        </p:txBody>
      </p:sp>
    </p:spTree>
    <p:extLst>
      <p:ext uri="{BB962C8B-B14F-4D97-AF65-F5344CB8AC3E}">
        <p14:creationId xmlns:p14="http://schemas.microsoft.com/office/powerpoint/2010/main" val="3078145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14275" y="392575"/>
            <a:ext cx="5258400" cy="766200"/>
          </a:xfrm>
          <a:prstGeom prst="rect">
            <a:avLst/>
          </a:prstGeom>
          <a:noFill/>
          <a:ln>
            <a:noFill/>
          </a:ln>
        </p:spPr>
        <p:txBody>
          <a:bodyPr lIns="91425" tIns="91425" rIns="91425" bIns="91425" anchor="ctr" anchorCtr="0"/>
          <a:lstStyle>
            <a:lvl1pPr lvl="0">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1pPr>
            <a:lvl2pPr lvl="1">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7" name="Shape 7"/>
          <p:cNvSpPr txBox="1">
            <a:spLocks noGrp="1"/>
          </p:cNvSpPr>
          <p:nvPr>
            <p:ph type="body" idx="1"/>
          </p:nvPr>
        </p:nvSpPr>
        <p:spPr>
          <a:xfrm>
            <a:off x="814275" y="1327350"/>
            <a:ext cx="6132600" cy="3145500"/>
          </a:xfrm>
          <a:prstGeom prst="rect">
            <a:avLst/>
          </a:prstGeom>
          <a:noFill/>
          <a:ln>
            <a:noFill/>
          </a:ln>
        </p:spPr>
        <p:txBody>
          <a:bodyPr lIns="91425" tIns="91425" rIns="91425" bIns="91425" anchor="ctr" anchorCtr="0"/>
          <a:lstStyle>
            <a:lvl1pPr lvl="0">
              <a:spcBef>
                <a:spcPts val="600"/>
              </a:spcBef>
              <a:spcAft>
                <a:spcPts val="1000"/>
              </a:spcAft>
              <a:buNone/>
              <a:defRPr sz="2400">
                <a:solidFill>
                  <a:srgbClr val="263248"/>
                </a:solidFill>
                <a:latin typeface="Roboto Condensed Light"/>
                <a:ea typeface="Roboto Condensed Light"/>
                <a:cs typeface="Roboto Condensed Light"/>
                <a:sym typeface="Roboto Condensed Light"/>
              </a:defRPr>
            </a:lvl1pPr>
            <a:lvl2pPr lvl="1">
              <a:spcBef>
                <a:spcPts val="480"/>
              </a:spcBef>
              <a:spcAft>
                <a:spcPts val="1000"/>
              </a:spcAft>
              <a:buNone/>
              <a:defRPr sz="2400">
                <a:solidFill>
                  <a:srgbClr val="263248"/>
                </a:solidFill>
                <a:latin typeface="Roboto Condensed Light"/>
                <a:ea typeface="Roboto Condensed Light"/>
                <a:cs typeface="Roboto Condensed Light"/>
                <a:sym typeface="Roboto Condensed Light"/>
              </a:defRPr>
            </a:lvl2pPr>
            <a:lvl3pPr lvl="2">
              <a:spcBef>
                <a:spcPts val="480"/>
              </a:spcBef>
              <a:spcAft>
                <a:spcPts val="1000"/>
              </a:spcAft>
              <a:buNone/>
              <a:defRPr sz="2400">
                <a:solidFill>
                  <a:srgbClr val="263248"/>
                </a:solidFill>
                <a:latin typeface="Roboto Condensed Light"/>
                <a:ea typeface="Roboto Condensed Light"/>
                <a:cs typeface="Roboto Condensed Light"/>
                <a:sym typeface="Roboto Condensed Light"/>
              </a:defRPr>
            </a:lvl3pPr>
            <a:lvl4pPr lvl="3">
              <a:spcBef>
                <a:spcPts val="360"/>
              </a:spcBef>
              <a:spcAft>
                <a:spcPts val="1000"/>
              </a:spcAft>
              <a:buNone/>
              <a:defRPr sz="2400">
                <a:solidFill>
                  <a:srgbClr val="263248"/>
                </a:solidFill>
                <a:latin typeface="Roboto Condensed Light"/>
                <a:ea typeface="Roboto Condensed Light"/>
                <a:cs typeface="Roboto Condensed Light"/>
                <a:sym typeface="Roboto Condensed Light"/>
              </a:defRPr>
            </a:lvl4pPr>
            <a:lvl5pPr lvl="4">
              <a:spcBef>
                <a:spcPts val="360"/>
              </a:spcBef>
              <a:spcAft>
                <a:spcPts val="1000"/>
              </a:spcAft>
              <a:buNone/>
              <a:defRPr sz="2400">
                <a:solidFill>
                  <a:srgbClr val="263248"/>
                </a:solidFill>
                <a:latin typeface="Roboto Condensed Light"/>
                <a:ea typeface="Roboto Condensed Light"/>
                <a:cs typeface="Roboto Condensed Light"/>
                <a:sym typeface="Roboto Condensed Light"/>
              </a:defRPr>
            </a:lvl5pPr>
            <a:lvl6pPr lvl="5">
              <a:spcBef>
                <a:spcPts val="360"/>
              </a:spcBef>
              <a:spcAft>
                <a:spcPts val="1000"/>
              </a:spcAft>
              <a:buNone/>
              <a:defRPr sz="2400">
                <a:solidFill>
                  <a:srgbClr val="263248"/>
                </a:solidFill>
                <a:latin typeface="Roboto Condensed Light"/>
                <a:ea typeface="Roboto Condensed Light"/>
                <a:cs typeface="Roboto Condensed Light"/>
                <a:sym typeface="Roboto Condensed Light"/>
              </a:defRPr>
            </a:lvl6pPr>
            <a:lvl7pPr lvl="6">
              <a:spcBef>
                <a:spcPts val="360"/>
              </a:spcBef>
              <a:spcAft>
                <a:spcPts val="1000"/>
              </a:spcAft>
              <a:buNone/>
              <a:defRPr sz="2400">
                <a:solidFill>
                  <a:srgbClr val="263248"/>
                </a:solidFill>
                <a:latin typeface="Roboto Condensed Light"/>
                <a:ea typeface="Roboto Condensed Light"/>
                <a:cs typeface="Roboto Condensed Light"/>
                <a:sym typeface="Roboto Condensed Light"/>
              </a:defRPr>
            </a:lvl7pPr>
            <a:lvl8pPr lvl="7">
              <a:spcBef>
                <a:spcPts val="360"/>
              </a:spcBef>
              <a:spcAft>
                <a:spcPts val="1000"/>
              </a:spcAft>
              <a:buNone/>
              <a:defRPr sz="2400">
                <a:solidFill>
                  <a:srgbClr val="263248"/>
                </a:solidFill>
                <a:latin typeface="Roboto Condensed Light"/>
                <a:ea typeface="Roboto Condensed Light"/>
                <a:cs typeface="Roboto Condensed Light"/>
                <a:sym typeface="Roboto Condensed Light"/>
              </a:defRPr>
            </a:lvl8pPr>
            <a:lvl9pPr lvl="8">
              <a:spcBef>
                <a:spcPts val="360"/>
              </a:spcBef>
              <a:spcAft>
                <a:spcPts val="1000"/>
              </a:spcAft>
              <a:buNone/>
              <a:defRPr sz="2400">
                <a:solidFill>
                  <a:srgbClr val="263248"/>
                </a:solidFill>
                <a:latin typeface="Roboto Condensed Light"/>
                <a:ea typeface="Roboto Condensed Light"/>
                <a:cs typeface="Roboto Condensed Light"/>
                <a:sym typeface="Roboto Condensed Light"/>
              </a:defRPr>
            </a:lvl9pPr>
          </a:lstStyle>
          <a:p>
            <a:endParaRPr/>
          </a:p>
        </p:txBody>
      </p:sp>
      <p:sp>
        <p:nvSpPr>
          <p:cNvPr id="8" name="Shape 8"/>
          <p:cNvSpPr txBox="1">
            <a:spLocks noGrp="1"/>
          </p:cNvSpPr>
          <p:nvPr>
            <p:ph type="sldNum" idx="12"/>
          </p:nvPr>
        </p:nvSpPr>
        <p:spPr>
          <a:xfrm>
            <a:off x="7618000" y="4636500"/>
            <a:ext cx="1487400" cy="315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200" b="1">
                <a:solidFill>
                  <a:srgbClr val="FFFFFF"/>
                </a:solidFill>
                <a:latin typeface="Roboto Condensed"/>
                <a:ea typeface="Roboto Condensed"/>
                <a:cs typeface="Roboto Condensed"/>
                <a:sym typeface="Roboto Condensed"/>
              </a:rPr>
              <a:t>‹#›</a:t>
            </a:fld>
            <a:endParaRPr lang="en" sz="1200" b="1">
              <a:solidFill>
                <a:srgbClr val="FFFFFF"/>
              </a:solidFill>
              <a:latin typeface="Roboto Condensed"/>
              <a:ea typeface="Roboto Condensed"/>
              <a:cs typeface="Roboto Condensed"/>
              <a:sym typeface="Roboto Condense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6" r:id="rId7"/>
    <p:sldLayoutId id="2147483658" r:id="rId8"/>
  </p:sldLayoutIdLst>
  <p:transition>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ctrTitle"/>
          </p:nvPr>
        </p:nvSpPr>
        <p:spPr>
          <a:xfrm>
            <a:off x="685800" y="1090750"/>
            <a:ext cx="5367900" cy="2961900"/>
          </a:xfrm>
          <a:prstGeom prst="rect">
            <a:avLst/>
          </a:prstGeom>
        </p:spPr>
        <p:txBody>
          <a:bodyPr lIns="91425" tIns="91425" rIns="91425" bIns="91425" anchor="ctr" anchorCtr="0">
            <a:noAutofit/>
          </a:bodyPr>
          <a:lstStyle/>
          <a:p>
            <a:pPr lvl="0">
              <a:spcBef>
                <a:spcPts val="0"/>
              </a:spcBef>
              <a:buNone/>
            </a:pPr>
            <a:r>
              <a:rPr lang="en-US" dirty="0"/>
              <a:t>Youth Employment Generation in the Light of SDG</a:t>
            </a:r>
            <a:endParaRPr lang="en" dirty="0"/>
          </a:p>
        </p:txBody>
      </p:sp>
      <p:sp>
        <p:nvSpPr>
          <p:cNvPr id="2" name="TextBox 1">
            <a:extLst>
              <a:ext uri="{FF2B5EF4-FFF2-40B4-BE49-F238E27FC236}">
                <a16:creationId xmlns:a16="http://schemas.microsoft.com/office/drawing/2014/main" id="{92AA1FA9-B155-4EFE-8D84-098EF1F7CB06}"/>
              </a:ext>
            </a:extLst>
          </p:cNvPr>
          <p:cNvSpPr txBox="1"/>
          <p:nvPr/>
        </p:nvSpPr>
        <p:spPr>
          <a:xfrm>
            <a:off x="3934047" y="4284919"/>
            <a:ext cx="5209953" cy="307777"/>
          </a:xfrm>
          <a:prstGeom prst="rect">
            <a:avLst/>
          </a:prstGeom>
          <a:noFill/>
        </p:spPr>
        <p:txBody>
          <a:bodyPr wrap="square" rtlCol="0">
            <a:spAutoFit/>
          </a:bodyPr>
          <a:lstStyle/>
          <a:p>
            <a:pPr algn="ctr"/>
            <a:r>
              <a:rPr lang="en-US" b="1" dirty="0">
                <a:solidFill>
                  <a:srgbClr val="002060"/>
                </a:solidFill>
                <a:latin typeface="Roboto Condensed Light" panose="020B0604020202020204" charset="0"/>
                <a:ea typeface="Roboto Condensed Light" panose="020B0604020202020204" charset="0"/>
              </a:rPr>
              <a:t>Mr. Md. </a:t>
            </a:r>
            <a:r>
              <a:rPr lang="en-US" b="1" dirty="0" err="1">
                <a:solidFill>
                  <a:srgbClr val="002060"/>
                </a:solidFill>
                <a:latin typeface="Roboto Condensed Light" panose="020B0604020202020204" charset="0"/>
                <a:ea typeface="Roboto Condensed Light" panose="020B0604020202020204" charset="0"/>
              </a:rPr>
              <a:t>Sabur</a:t>
            </a:r>
            <a:r>
              <a:rPr lang="en-US" b="1" dirty="0">
                <a:solidFill>
                  <a:srgbClr val="002060"/>
                </a:solidFill>
                <a:latin typeface="Roboto Condensed Light" panose="020B0604020202020204" charset="0"/>
                <a:ea typeface="Roboto Condensed Light" panose="020B0604020202020204" charset="0"/>
              </a:rPr>
              <a:t> Khan, Chairman, Daffodil International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body" idx="1"/>
          </p:nvPr>
        </p:nvSpPr>
        <p:spPr>
          <a:xfrm>
            <a:off x="829775" y="1202000"/>
            <a:ext cx="5090700" cy="2745000"/>
          </a:xfrm>
          <a:prstGeom prst="rect">
            <a:avLst/>
          </a:prstGeom>
        </p:spPr>
        <p:txBody>
          <a:bodyPr lIns="91425" tIns="91425" rIns="91425" bIns="91425" anchor="t" anchorCtr="0">
            <a:noAutofit/>
          </a:bodyPr>
          <a:lstStyle/>
          <a:p>
            <a:pPr lvl="0">
              <a:buNone/>
            </a:pPr>
            <a:r>
              <a:rPr lang="en-US" dirty="0"/>
              <a:t>If the University is failing to ensure Employability for ensuring Employment  or to create more Employment through developing Entrepreneurs then, the HE is failing to serve its purposes.</a:t>
            </a:r>
          </a:p>
        </p:txBody>
      </p:sp>
      <p:sp>
        <p:nvSpPr>
          <p:cNvPr id="230" name="Shape 230"/>
          <p:cNvSpPr txBox="1">
            <a:spLocks noGrp="1"/>
          </p:cNvSpPr>
          <p:nvPr>
            <p:ph type="sldNum" idx="4294967295"/>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10</a:t>
            </a:fld>
            <a:endParaRPr lang="en"/>
          </a:p>
        </p:txBody>
      </p:sp>
      <p:sp>
        <p:nvSpPr>
          <p:cNvPr id="231" name="Shape 231"/>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Shape 442"/>
          <p:cNvSpPr txBox="1">
            <a:spLocks noGrp="1"/>
          </p:cNvSpPr>
          <p:nvPr>
            <p:ph type="title"/>
          </p:nvPr>
        </p:nvSpPr>
        <p:spPr>
          <a:xfrm>
            <a:off x="814275" y="392575"/>
            <a:ext cx="5258400" cy="766200"/>
          </a:xfrm>
          <a:prstGeom prst="rect">
            <a:avLst/>
          </a:prstGeom>
        </p:spPr>
        <p:txBody>
          <a:bodyPr lIns="91425" tIns="91425" rIns="91425" bIns="91425" anchor="ctr" anchorCtr="0">
            <a:noAutofit/>
          </a:bodyPr>
          <a:lstStyle/>
          <a:p>
            <a:pPr lvl="0" rtl="0">
              <a:spcBef>
                <a:spcPts val="0"/>
              </a:spcBef>
              <a:buNone/>
            </a:pPr>
            <a:r>
              <a:rPr lang="en-US" dirty="0"/>
              <a:t>Solutions</a:t>
            </a:r>
            <a:endParaRPr lang="en" dirty="0"/>
          </a:p>
        </p:txBody>
      </p:sp>
      <p:sp>
        <p:nvSpPr>
          <p:cNvPr id="443" name="Shape 443"/>
          <p:cNvSpPr txBox="1">
            <a:spLocks noGrp="1"/>
          </p:cNvSpPr>
          <p:nvPr>
            <p:ph type="body" idx="1"/>
          </p:nvPr>
        </p:nvSpPr>
        <p:spPr>
          <a:xfrm>
            <a:off x="870450" y="1468875"/>
            <a:ext cx="2247900" cy="1515600"/>
          </a:xfrm>
          <a:prstGeom prst="rect">
            <a:avLst/>
          </a:prstGeom>
        </p:spPr>
        <p:txBody>
          <a:bodyPr lIns="91425" tIns="91425" rIns="91425" bIns="91425" anchor="t" anchorCtr="0">
            <a:noAutofit/>
          </a:bodyPr>
          <a:lstStyle/>
          <a:p>
            <a:pPr lvl="0" rtl="0">
              <a:spcBef>
                <a:spcPts val="0"/>
              </a:spcBef>
              <a:buNone/>
            </a:pPr>
            <a:r>
              <a:rPr lang="en-US" b="1" dirty="0"/>
              <a:t>Collaborative Program</a:t>
            </a:r>
            <a:endParaRPr lang="en" b="1" dirty="0"/>
          </a:p>
          <a:p>
            <a:pPr lvl="0">
              <a:buNone/>
            </a:pPr>
            <a:r>
              <a:rPr lang="en-US" sz="1200" dirty="0"/>
              <a:t>Including Collaborative program and course development aimed at meeting the SDGs and supporting collaborative practice</a:t>
            </a:r>
            <a:endParaRPr lang="en" sz="1200" dirty="0"/>
          </a:p>
        </p:txBody>
      </p:sp>
      <p:sp>
        <p:nvSpPr>
          <p:cNvPr id="444" name="Shape 444"/>
          <p:cNvSpPr txBox="1">
            <a:spLocks noGrp="1"/>
          </p:cNvSpPr>
          <p:nvPr>
            <p:ph type="body" idx="2"/>
          </p:nvPr>
        </p:nvSpPr>
        <p:spPr>
          <a:xfrm>
            <a:off x="3233637" y="1468875"/>
            <a:ext cx="2247899" cy="1515600"/>
          </a:xfrm>
          <a:prstGeom prst="rect">
            <a:avLst/>
          </a:prstGeom>
        </p:spPr>
        <p:txBody>
          <a:bodyPr lIns="91425" tIns="91425" rIns="91425" bIns="91425" anchor="t" anchorCtr="0">
            <a:noAutofit/>
          </a:bodyPr>
          <a:lstStyle/>
          <a:p>
            <a:pPr lvl="0" rtl="0">
              <a:spcBef>
                <a:spcPts val="0"/>
              </a:spcBef>
              <a:buNone/>
            </a:pPr>
            <a:r>
              <a:rPr lang="en-US" b="1" dirty="0"/>
              <a:t>Work Integrated Learning</a:t>
            </a:r>
            <a:endParaRPr lang="en" b="1" dirty="0"/>
          </a:p>
          <a:p>
            <a:pPr>
              <a:buNone/>
            </a:pPr>
            <a:r>
              <a:rPr lang="en-US" sz="1200" dirty="0"/>
              <a:t>To improve and increase access to Work Integrated Learning (WIL) </a:t>
            </a:r>
          </a:p>
        </p:txBody>
      </p:sp>
      <p:sp>
        <p:nvSpPr>
          <p:cNvPr id="445" name="Shape 445"/>
          <p:cNvSpPr txBox="1">
            <a:spLocks noGrp="1"/>
          </p:cNvSpPr>
          <p:nvPr>
            <p:ph type="body" idx="3"/>
          </p:nvPr>
        </p:nvSpPr>
        <p:spPr>
          <a:xfrm>
            <a:off x="5540649" y="1468875"/>
            <a:ext cx="2247900" cy="1515600"/>
          </a:xfrm>
          <a:prstGeom prst="rect">
            <a:avLst/>
          </a:prstGeom>
        </p:spPr>
        <p:txBody>
          <a:bodyPr lIns="91425" tIns="91425" rIns="91425" bIns="91425" anchor="t" anchorCtr="0">
            <a:noAutofit/>
          </a:bodyPr>
          <a:lstStyle/>
          <a:p>
            <a:pPr lvl="0" rtl="0">
              <a:spcBef>
                <a:spcPts val="0"/>
              </a:spcBef>
              <a:buNone/>
            </a:pPr>
            <a:r>
              <a:rPr lang="en-US" b="1" dirty="0"/>
              <a:t>Develop Entrepreneurship</a:t>
            </a:r>
            <a:endParaRPr lang="en" b="1" dirty="0"/>
          </a:p>
          <a:p>
            <a:pPr lvl="0">
              <a:buNone/>
            </a:pPr>
            <a:r>
              <a:rPr lang="en-US" sz="1200" dirty="0"/>
              <a:t>Include Programs on Entrepreneurship and help students to create their own jobs</a:t>
            </a:r>
            <a:endParaRPr sz="1200" dirty="0"/>
          </a:p>
        </p:txBody>
      </p:sp>
      <p:sp>
        <p:nvSpPr>
          <p:cNvPr id="446" name="Shape 446"/>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11</a:t>
            </a:fld>
            <a:endParaRPr lang="en"/>
          </a:p>
        </p:txBody>
      </p:sp>
      <p:sp>
        <p:nvSpPr>
          <p:cNvPr id="447" name="Shape 447"/>
          <p:cNvSpPr txBox="1">
            <a:spLocks noGrp="1"/>
          </p:cNvSpPr>
          <p:nvPr>
            <p:ph type="body" idx="1"/>
          </p:nvPr>
        </p:nvSpPr>
        <p:spPr>
          <a:xfrm>
            <a:off x="870450" y="2992875"/>
            <a:ext cx="2247900" cy="1515599"/>
          </a:xfrm>
          <a:prstGeom prst="rect">
            <a:avLst/>
          </a:prstGeom>
        </p:spPr>
        <p:txBody>
          <a:bodyPr lIns="91425" tIns="91425" rIns="91425" bIns="91425" anchor="t" anchorCtr="0">
            <a:noAutofit/>
          </a:bodyPr>
          <a:lstStyle/>
          <a:p>
            <a:pPr lvl="0" rtl="0">
              <a:spcBef>
                <a:spcPts val="0"/>
              </a:spcBef>
              <a:buNone/>
            </a:pPr>
            <a:r>
              <a:rPr lang="en-US" b="1" dirty="0"/>
              <a:t>Interactive Teaching</a:t>
            </a:r>
            <a:endParaRPr lang="en" b="1" dirty="0"/>
          </a:p>
          <a:p>
            <a:pPr>
              <a:buNone/>
            </a:pPr>
            <a:r>
              <a:rPr lang="en-US" sz="1200" dirty="0"/>
              <a:t>Inclusion of Interactive Teaching and Learning Methods</a:t>
            </a:r>
          </a:p>
        </p:txBody>
      </p:sp>
      <p:sp>
        <p:nvSpPr>
          <p:cNvPr id="448" name="Shape 448"/>
          <p:cNvSpPr txBox="1">
            <a:spLocks noGrp="1"/>
          </p:cNvSpPr>
          <p:nvPr>
            <p:ph type="body" idx="2"/>
          </p:nvPr>
        </p:nvSpPr>
        <p:spPr>
          <a:xfrm>
            <a:off x="3233637" y="2992875"/>
            <a:ext cx="2247899" cy="1515599"/>
          </a:xfrm>
          <a:prstGeom prst="rect">
            <a:avLst/>
          </a:prstGeom>
        </p:spPr>
        <p:txBody>
          <a:bodyPr lIns="91425" tIns="91425" rIns="91425" bIns="91425" anchor="t" anchorCtr="0">
            <a:noAutofit/>
          </a:bodyPr>
          <a:lstStyle/>
          <a:p>
            <a:pPr lvl="0" rtl="0">
              <a:spcBef>
                <a:spcPts val="0"/>
              </a:spcBef>
              <a:buNone/>
            </a:pPr>
            <a:r>
              <a:rPr lang="en-US" b="1" dirty="0"/>
              <a:t>Industry Attachment</a:t>
            </a:r>
            <a:endParaRPr lang="en" b="1" dirty="0"/>
          </a:p>
          <a:p>
            <a:pPr lvl="0" rtl="0">
              <a:spcBef>
                <a:spcPts val="0"/>
              </a:spcBef>
              <a:buNone/>
            </a:pPr>
            <a:r>
              <a:rPr lang="en-US" sz="1200" dirty="0"/>
              <a:t>Industry based skillset development and curriculum based on industry need. </a:t>
            </a:r>
            <a:endParaRPr lang="en" sz="1200" dirty="0"/>
          </a:p>
        </p:txBody>
      </p:sp>
      <p:sp>
        <p:nvSpPr>
          <p:cNvPr id="449" name="Shape 449"/>
          <p:cNvSpPr txBox="1">
            <a:spLocks noGrp="1"/>
          </p:cNvSpPr>
          <p:nvPr>
            <p:ph type="body" idx="3"/>
          </p:nvPr>
        </p:nvSpPr>
        <p:spPr>
          <a:xfrm>
            <a:off x="5540649" y="2992875"/>
            <a:ext cx="2619377" cy="1515599"/>
          </a:xfrm>
          <a:prstGeom prst="rect">
            <a:avLst/>
          </a:prstGeom>
        </p:spPr>
        <p:txBody>
          <a:bodyPr lIns="91425" tIns="91425" rIns="91425" bIns="91425" anchor="t" anchorCtr="0">
            <a:noAutofit/>
          </a:bodyPr>
          <a:lstStyle/>
          <a:p>
            <a:pPr lvl="0" rtl="0">
              <a:spcBef>
                <a:spcPts val="0"/>
              </a:spcBef>
              <a:buNone/>
            </a:pPr>
            <a:r>
              <a:rPr lang="en-US" b="1" dirty="0"/>
              <a:t>Internship Apprenticeship Programs</a:t>
            </a:r>
            <a:endParaRPr lang="en" b="1" dirty="0"/>
          </a:p>
          <a:p>
            <a:pPr lvl="0">
              <a:buNone/>
            </a:pPr>
            <a:r>
              <a:rPr lang="en-US" sz="1200" dirty="0"/>
              <a:t>Introducing Internship/Apprenticeship program as Employers prefer to hire candidates with relevant work experience</a:t>
            </a:r>
            <a:endParaRPr sz="1200" dirty="0"/>
          </a:p>
        </p:txBody>
      </p:sp>
      <p:grpSp>
        <p:nvGrpSpPr>
          <p:cNvPr id="450" name="Shape 450"/>
          <p:cNvGrpSpPr/>
          <p:nvPr/>
        </p:nvGrpSpPr>
        <p:grpSpPr>
          <a:xfrm>
            <a:off x="305070" y="605926"/>
            <a:ext cx="323793" cy="339492"/>
            <a:chOff x="5961125" y="1623900"/>
            <a:chExt cx="427450" cy="448175"/>
          </a:xfrm>
        </p:grpSpPr>
        <p:sp>
          <p:nvSpPr>
            <p:cNvPr id="451" name="Shape 451"/>
            <p:cNvSpPr/>
            <p:nvPr/>
          </p:nvSpPr>
          <p:spPr>
            <a:xfrm>
              <a:off x="5961125" y="1678700"/>
              <a:ext cx="376925" cy="376925"/>
            </a:xfrm>
            <a:custGeom>
              <a:avLst/>
              <a:gdLst/>
              <a:ahLst/>
              <a:cxnLst/>
              <a:rect l="0" t="0" r="0" b="0"/>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52" name="Shape 452"/>
            <p:cNvSpPr/>
            <p:nvPr/>
          </p:nvSpPr>
          <p:spPr>
            <a:xfrm>
              <a:off x="6009825" y="1727425"/>
              <a:ext cx="279500" cy="279500"/>
            </a:xfrm>
            <a:custGeom>
              <a:avLst/>
              <a:gdLst/>
              <a:ahLst/>
              <a:cxnLst/>
              <a:rect l="0" t="0" r="0" b="0"/>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53" name="Shape 453"/>
            <p:cNvSpPr/>
            <p:nvPr/>
          </p:nvSpPr>
          <p:spPr>
            <a:xfrm>
              <a:off x="6107250" y="1824850"/>
              <a:ext cx="84650" cy="84650"/>
            </a:xfrm>
            <a:custGeom>
              <a:avLst/>
              <a:gdLst/>
              <a:ahLst/>
              <a:cxnLst/>
              <a:rect l="0" t="0" r="0" b="0"/>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54" name="Shape 454"/>
            <p:cNvSpPr/>
            <p:nvPr/>
          </p:nvSpPr>
          <p:spPr>
            <a:xfrm>
              <a:off x="6058550" y="1776125"/>
              <a:ext cx="182075" cy="182075"/>
            </a:xfrm>
            <a:custGeom>
              <a:avLst/>
              <a:gdLst/>
              <a:ahLst/>
              <a:cxnLst/>
              <a:rect l="0" t="0" r="0" b="0"/>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55" name="Shape 455"/>
            <p:cNvSpPr/>
            <p:nvPr/>
          </p:nvSpPr>
          <p:spPr>
            <a:xfrm>
              <a:off x="5971475" y="2001400"/>
              <a:ext cx="74925" cy="70675"/>
            </a:xfrm>
            <a:custGeom>
              <a:avLst/>
              <a:gdLst/>
              <a:ahLst/>
              <a:cxnLst/>
              <a:rect l="0" t="0" r="0" b="0"/>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56" name="Shape 456"/>
            <p:cNvSpPr/>
            <p:nvPr/>
          </p:nvSpPr>
          <p:spPr>
            <a:xfrm>
              <a:off x="6253375" y="2001400"/>
              <a:ext cx="74325" cy="70675"/>
            </a:xfrm>
            <a:custGeom>
              <a:avLst/>
              <a:gdLst/>
              <a:ahLst/>
              <a:cxnLst/>
              <a:rect l="0" t="0" r="0" b="0"/>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57" name="Shape 457"/>
            <p:cNvSpPr/>
            <p:nvPr/>
          </p:nvSpPr>
          <p:spPr>
            <a:xfrm>
              <a:off x="6137700" y="1623900"/>
              <a:ext cx="250875" cy="255150"/>
            </a:xfrm>
            <a:custGeom>
              <a:avLst/>
              <a:gdLst/>
              <a:ahLst/>
              <a:cxnLst/>
              <a:rect l="0" t="0" r="0" b="0"/>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Shape 502"/>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12</a:t>
            </a:fld>
            <a:endParaRPr lang="en"/>
          </a:p>
        </p:txBody>
      </p:sp>
      <p:sp>
        <p:nvSpPr>
          <p:cNvPr id="503" name="Shape 503"/>
          <p:cNvSpPr txBox="1">
            <a:spLocks noGrp="1"/>
          </p:cNvSpPr>
          <p:nvPr>
            <p:ph type="ctrTitle" idx="4294967295"/>
          </p:nvPr>
        </p:nvSpPr>
        <p:spPr>
          <a:xfrm>
            <a:off x="1275150" y="2364400"/>
            <a:ext cx="6593700" cy="1159800"/>
          </a:xfrm>
          <a:prstGeom prst="rect">
            <a:avLst/>
          </a:prstGeom>
        </p:spPr>
        <p:txBody>
          <a:bodyPr lIns="91425" tIns="91425" rIns="91425" bIns="91425" anchor="ctr" anchorCtr="0">
            <a:noAutofit/>
          </a:bodyPr>
          <a:lstStyle/>
          <a:p>
            <a:pPr lvl="0" algn="ctr" rtl="0">
              <a:spcBef>
                <a:spcPts val="0"/>
              </a:spcBef>
              <a:buNone/>
            </a:pPr>
            <a:r>
              <a:rPr lang="en" sz="6000">
                <a:solidFill>
                  <a:srgbClr val="FF9800"/>
                </a:solidFill>
              </a:rPr>
              <a:t>THANKS!</a:t>
            </a:r>
          </a:p>
        </p:txBody>
      </p:sp>
      <p:sp>
        <p:nvSpPr>
          <p:cNvPr id="504" name="Shape 504"/>
          <p:cNvSpPr txBox="1">
            <a:spLocks noGrp="1"/>
          </p:cNvSpPr>
          <p:nvPr>
            <p:ph type="subTitle" idx="4294967295"/>
          </p:nvPr>
        </p:nvSpPr>
        <p:spPr>
          <a:xfrm>
            <a:off x="1275150" y="3230000"/>
            <a:ext cx="6593700" cy="1342199"/>
          </a:xfrm>
          <a:prstGeom prst="rect">
            <a:avLst/>
          </a:prstGeom>
        </p:spPr>
        <p:txBody>
          <a:bodyPr lIns="91425" tIns="91425" rIns="91425" bIns="91425" anchor="ctr" anchorCtr="0">
            <a:noAutofit/>
          </a:bodyPr>
          <a:lstStyle/>
          <a:p>
            <a:pPr lvl="0" algn="ctr" rtl="0">
              <a:spcBef>
                <a:spcPts val="0"/>
              </a:spcBef>
              <a:spcAft>
                <a:spcPts val="0"/>
              </a:spcAft>
              <a:buNone/>
            </a:pPr>
            <a:r>
              <a:rPr lang="en" sz="2000" b="1" dirty="0"/>
              <a:t>Any questions?</a:t>
            </a:r>
          </a:p>
        </p:txBody>
      </p:sp>
      <p:grpSp>
        <p:nvGrpSpPr>
          <p:cNvPr id="505" name="Shape 505"/>
          <p:cNvGrpSpPr/>
          <p:nvPr/>
        </p:nvGrpSpPr>
        <p:grpSpPr>
          <a:xfrm>
            <a:off x="3996209" y="966816"/>
            <a:ext cx="1197664" cy="1126776"/>
            <a:chOff x="5972700" y="2330200"/>
            <a:chExt cx="411625" cy="387275"/>
          </a:xfrm>
        </p:grpSpPr>
        <p:sp>
          <p:nvSpPr>
            <p:cNvPr id="506" name="Shape 506"/>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9050" cap="rnd" cmpd="sng">
              <a:solidFill>
                <a:srgbClr val="3F537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507" name="Shape 507"/>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9050" cap="rnd" cmpd="sng">
              <a:solidFill>
                <a:srgbClr val="3F537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body" idx="1"/>
          </p:nvPr>
        </p:nvSpPr>
        <p:spPr>
          <a:xfrm>
            <a:off x="814275" y="1537987"/>
            <a:ext cx="3378300" cy="2724300"/>
          </a:xfrm>
          <a:prstGeom prst="rect">
            <a:avLst/>
          </a:prstGeom>
        </p:spPr>
        <p:txBody>
          <a:bodyPr lIns="91425" tIns="91425" rIns="91425" bIns="91425" anchor="t" anchorCtr="0">
            <a:noAutofit/>
          </a:bodyPr>
          <a:lstStyle/>
          <a:p>
            <a:pPr lvl="0" rtl="0">
              <a:spcBef>
                <a:spcPts val="0"/>
              </a:spcBef>
              <a:buNone/>
            </a:pPr>
            <a:r>
              <a:rPr lang="en-US" b="1" dirty="0"/>
              <a:t>Ensuring Employability Skills</a:t>
            </a:r>
            <a:endParaRPr lang="en" b="1" dirty="0"/>
          </a:p>
          <a:p>
            <a:pPr lvl="0" algn="just">
              <a:buNone/>
            </a:pPr>
            <a:r>
              <a:rPr lang="en-US" dirty="0"/>
              <a:t>The young generation has the employability skills to get any jobs (To fit in the Job Market)</a:t>
            </a:r>
          </a:p>
        </p:txBody>
      </p:sp>
      <p:sp>
        <p:nvSpPr>
          <p:cNvPr id="268" name="Shape 268"/>
          <p:cNvSpPr txBox="1">
            <a:spLocks noGrp="1"/>
          </p:cNvSpPr>
          <p:nvPr>
            <p:ph type="title"/>
          </p:nvPr>
        </p:nvSpPr>
        <p:spPr>
          <a:xfrm>
            <a:off x="814275" y="392575"/>
            <a:ext cx="5258400" cy="766200"/>
          </a:xfrm>
          <a:prstGeom prst="rect">
            <a:avLst/>
          </a:prstGeom>
        </p:spPr>
        <p:txBody>
          <a:bodyPr lIns="91425" tIns="91425" rIns="91425" bIns="91425" anchor="ctr" anchorCtr="0">
            <a:noAutofit/>
          </a:bodyPr>
          <a:lstStyle/>
          <a:p>
            <a:pPr lvl="0">
              <a:spcBef>
                <a:spcPts val="0"/>
              </a:spcBef>
              <a:buNone/>
            </a:pPr>
            <a:r>
              <a:rPr lang="en-US" dirty="0"/>
              <a:t>Objectives and Expectations</a:t>
            </a:r>
            <a:endParaRPr lang="en" dirty="0"/>
          </a:p>
        </p:txBody>
      </p:sp>
      <p:sp>
        <p:nvSpPr>
          <p:cNvPr id="269" name="Shape 269"/>
          <p:cNvSpPr txBox="1">
            <a:spLocks noGrp="1"/>
          </p:cNvSpPr>
          <p:nvPr>
            <p:ph type="body" idx="2"/>
          </p:nvPr>
        </p:nvSpPr>
        <p:spPr>
          <a:xfrm>
            <a:off x="4396123" y="1537987"/>
            <a:ext cx="3535765" cy="2724300"/>
          </a:xfrm>
          <a:prstGeom prst="rect">
            <a:avLst/>
          </a:prstGeom>
        </p:spPr>
        <p:txBody>
          <a:bodyPr lIns="91425" tIns="91425" rIns="91425" bIns="91425" anchor="t" anchorCtr="0">
            <a:noAutofit/>
          </a:bodyPr>
          <a:lstStyle/>
          <a:p>
            <a:pPr lvl="0" rtl="0">
              <a:spcBef>
                <a:spcPts val="0"/>
              </a:spcBef>
              <a:buNone/>
            </a:pPr>
            <a:r>
              <a:rPr lang="en-US" b="1" dirty="0"/>
              <a:t>Develop Entrepreneurship</a:t>
            </a:r>
            <a:endParaRPr lang="en" b="1" dirty="0"/>
          </a:p>
          <a:p>
            <a:pPr lvl="0" algn="just">
              <a:buNone/>
            </a:pPr>
            <a:r>
              <a:rPr lang="en-US" dirty="0"/>
              <a:t>The Higher Education Institutions are helping Young Generation to create jobs through supporting Entrepreneurship (To Create Opportunities in the Job Market)</a:t>
            </a:r>
          </a:p>
        </p:txBody>
      </p:sp>
      <p:sp>
        <p:nvSpPr>
          <p:cNvPr id="270" name="Shape 270"/>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2</a:t>
            </a:fld>
            <a:endParaRPr lang="en"/>
          </a:p>
        </p:txBody>
      </p:sp>
      <p:grpSp>
        <p:nvGrpSpPr>
          <p:cNvPr id="14" name="Shape 631">
            <a:extLst>
              <a:ext uri="{FF2B5EF4-FFF2-40B4-BE49-F238E27FC236}">
                <a16:creationId xmlns:a16="http://schemas.microsoft.com/office/drawing/2014/main" id="{65CA59E5-5BCA-48C0-9A9C-60EED99C40D1}"/>
              </a:ext>
            </a:extLst>
          </p:cNvPr>
          <p:cNvGrpSpPr/>
          <p:nvPr/>
        </p:nvGrpSpPr>
        <p:grpSpPr>
          <a:xfrm>
            <a:off x="239283" y="524406"/>
            <a:ext cx="479299" cy="502538"/>
            <a:chOff x="5961125" y="1623900"/>
            <a:chExt cx="427450" cy="448175"/>
          </a:xfrm>
        </p:grpSpPr>
        <p:sp>
          <p:nvSpPr>
            <p:cNvPr id="15" name="Shape 632">
              <a:extLst>
                <a:ext uri="{FF2B5EF4-FFF2-40B4-BE49-F238E27FC236}">
                  <a16:creationId xmlns:a16="http://schemas.microsoft.com/office/drawing/2014/main" id="{B5BB15F3-5F1D-4E88-A554-739D4D7D9687}"/>
                </a:ext>
              </a:extLst>
            </p:cNvPr>
            <p:cNvSpPr/>
            <p:nvPr/>
          </p:nvSpPr>
          <p:spPr>
            <a:xfrm>
              <a:off x="5961125" y="1678700"/>
              <a:ext cx="376925" cy="376925"/>
            </a:xfrm>
            <a:custGeom>
              <a:avLst/>
              <a:gdLst/>
              <a:ahLst/>
              <a:cxnLst/>
              <a:rect l="0" t="0" r="0" b="0"/>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6" name="Shape 633">
              <a:extLst>
                <a:ext uri="{FF2B5EF4-FFF2-40B4-BE49-F238E27FC236}">
                  <a16:creationId xmlns:a16="http://schemas.microsoft.com/office/drawing/2014/main" id="{9929F349-EFBF-4D9F-8D93-3DF09FDD149E}"/>
                </a:ext>
              </a:extLst>
            </p:cNvPr>
            <p:cNvSpPr/>
            <p:nvPr/>
          </p:nvSpPr>
          <p:spPr>
            <a:xfrm>
              <a:off x="6009825" y="1727425"/>
              <a:ext cx="279500" cy="279500"/>
            </a:xfrm>
            <a:custGeom>
              <a:avLst/>
              <a:gdLst/>
              <a:ahLst/>
              <a:cxnLst/>
              <a:rect l="0" t="0" r="0" b="0"/>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 name="Shape 634">
              <a:extLst>
                <a:ext uri="{FF2B5EF4-FFF2-40B4-BE49-F238E27FC236}">
                  <a16:creationId xmlns:a16="http://schemas.microsoft.com/office/drawing/2014/main" id="{41BB86FB-F431-4D44-8398-C93D22E21079}"/>
                </a:ext>
              </a:extLst>
            </p:cNvPr>
            <p:cNvSpPr/>
            <p:nvPr/>
          </p:nvSpPr>
          <p:spPr>
            <a:xfrm>
              <a:off x="6107250" y="1824850"/>
              <a:ext cx="84650" cy="84650"/>
            </a:xfrm>
            <a:custGeom>
              <a:avLst/>
              <a:gdLst/>
              <a:ahLst/>
              <a:cxnLst/>
              <a:rect l="0" t="0" r="0" b="0"/>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 name="Shape 635">
              <a:extLst>
                <a:ext uri="{FF2B5EF4-FFF2-40B4-BE49-F238E27FC236}">
                  <a16:creationId xmlns:a16="http://schemas.microsoft.com/office/drawing/2014/main" id="{B401ADC5-F1D4-446C-A8E7-9FA798BBF056}"/>
                </a:ext>
              </a:extLst>
            </p:cNvPr>
            <p:cNvSpPr/>
            <p:nvPr/>
          </p:nvSpPr>
          <p:spPr>
            <a:xfrm>
              <a:off x="6058550" y="1776125"/>
              <a:ext cx="182075" cy="182075"/>
            </a:xfrm>
            <a:custGeom>
              <a:avLst/>
              <a:gdLst/>
              <a:ahLst/>
              <a:cxnLst/>
              <a:rect l="0" t="0" r="0" b="0"/>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 name="Shape 636">
              <a:extLst>
                <a:ext uri="{FF2B5EF4-FFF2-40B4-BE49-F238E27FC236}">
                  <a16:creationId xmlns:a16="http://schemas.microsoft.com/office/drawing/2014/main" id="{4A0EEB96-653B-494C-BE34-BB65BC2D55CE}"/>
                </a:ext>
              </a:extLst>
            </p:cNvPr>
            <p:cNvSpPr/>
            <p:nvPr/>
          </p:nvSpPr>
          <p:spPr>
            <a:xfrm>
              <a:off x="5971475" y="2001400"/>
              <a:ext cx="74925" cy="70675"/>
            </a:xfrm>
            <a:custGeom>
              <a:avLst/>
              <a:gdLst/>
              <a:ahLst/>
              <a:cxnLst/>
              <a:rect l="0" t="0" r="0" b="0"/>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 name="Shape 637">
              <a:extLst>
                <a:ext uri="{FF2B5EF4-FFF2-40B4-BE49-F238E27FC236}">
                  <a16:creationId xmlns:a16="http://schemas.microsoft.com/office/drawing/2014/main" id="{3654C429-2B6F-437B-8D6F-D8086D597175}"/>
                </a:ext>
              </a:extLst>
            </p:cNvPr>
            <p:cNvSpPr/>
            <p:nvPr/>
          </p:nvSpPr>
          <p:spPr>
            <a:xfrm>
              <a:off x="6253375" y="2001400"/>
              <a:ext cx="74325" cy="70675"/>
            </a:xfrm>
            <a:custGeom>
              <a:avLst/>
              <a:gdLst/>
              <a:ahLst/>
              <a:cxnLst/>
              <a:rect l="0" t="0" r="0" b="0"/>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1" name="Shape 638">
              <a:extLst>
                <a:ext uri="{FF2B5EF4-FFF2-40B4-BE49-F238E27FC236}">
                  <a16:creationId xmlns:a16="http://schemas.microsoft.com/office/drawing/2014/main" id="{60BF5A3B-3286-46E7-B995-8473C14BD4FE}"/>
                </a:ext>
              </a:extLst>
            </p:cNvPr>
            <p:cNvSpPr/>
            <p:nvPr/>
          </p:nvSpPr>
          <p:spPr>
            <a:xfrm>
              <a:off x="6137700" y="1623900"/>
              <a:ext cx="250875" cy="255150"/>
            </a:xfrm>
            <a:custGeom>
              <a:avLst/>
              <a:gdLst/>
              <a:ahLst/>
              <a:cxnLst/>
              <a:rect l="0" t="0" r="0" b="0"/>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ctrTitle"/>
          </p:nvPr>
        </p:nvSpPr>
        <p:spPr>
          <a:xfrm>
            <a:off x="463524" y="2871148"/>
            <a:ext cx="4746429" cy="1159800"/>
          </a:xfrm>
          <a:prstGeom prst="rect">
            <a:avLst/>
          </a:prstGeom>
        </p:spPr>
        <p:txBody>
          <a:bodyPr lIns="91425" tIns="91425" rIns="91425" bIns="91425" anchor="b" anchorCtr="0">
            <a:noAutofit/>
          </a:bodyPr>
          <a:lstStyle/>
          <a:p>
            <a:pPr lvl="0" rtl="0">
              <a:spcBef>
                <a:spcPts val="0"/>
              </a:spcBef>
              <a:buNone/>
            </a:pPr>
            <a:r>
              <a:rPr lang="en-US" dirty="0"/>
              <a:t>Some Facts</a:t>
            </a:r>
            <a:endParaRPr lang="en" dirty="0"/>
          </a:p>
        </p:txBody>
      </p:sp>
      <p:sp>
        <p:nvSpPr>
          <p:cNvPr id="223" name="Shape 223"/>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grpSp>
        <p:nvGrpSpPr>
          <p:cNvPr id="389" name="Shape 389"/>
          <p:cNvGrpSpPr/>
          <p:nvPr/>
        </p:nvGrpSpPr>
        <p:grpSpPr>
          <a:xfrm>
            <a:off x="2053392" y="2059370"/>
            <a:ext cx="5043756" cy="907707"/>
            <a:chOff x="-1535283" y="1287959"/>
            <a:chExt cx="11486579" cy="2067200"/>
          </a:xfrm>
        </p:grpSpPr>
        <p:sp>
          <p:nvSpPr>
            <p:cNvPr id="390" name="Shape 390"/>
            <p:cNvSpPr/>
            <p:nvPr/>
          </p:nvSpPr>
          <p:spPr>
            <a:xfrm>
              <a:off x="8699476" y="1287959"/>
              <a:ext cx="1243800" cy="414299"/>
            </a:xfrm>
            <a:prstGeom prst="triangle">
              <a:avLst>
                <a:gd name="adj" fmla="val 0"/>
              </a:avLst>
            </a:prstGeom>
            <a:solidFill>
              <a:srgbClr val="D26F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91" name="Shape 391"/>
            <p:cNvSpPr/>
            <p:nvPr/>
          </p:nvSpPr>
          <p:spPr>
            <a:xfrm rot="10800000" flipH="1">
              <a:off x="-308909" y="1697038"/>
              <a:ext cx="9030600" cy="12438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92" name="Shape 392"/>
            <p:cNvSpPr/>
            <p:nvPr/>
          </p:nvSpPr>
          <p:spPr>
            <a:xfrm rot="10800000" flipH="1">
              <a:off x="8707495" y="1697042"/>
              <a:ext cx="1243800" cy="1243800"/>
            </a:xfrm>
            <a:prstGeom prst="rtTriangle">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93" name="Shape 393"/>
            <p:cNvSpPr/>
            <p:nvPr/>
          </p:nvSpPr>
          <p:spPr>
            <a:xfrm flipH="1">
              <a:off x="-1535283" y="1697042"/>
              <a:ext cx="1243800" cy="1243800"/>
            </a:xfrm>
            <a:prstGeom prst="rtTriangle">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94" name="Shape 394"/>
            <p:cNvSpPr/>
            <p:nvPr/>
          </p:nvSpPr>
          <p:spPr>
            <a:xfrm rot="10800000">
              <a:off x="-1535278" y="2940859"/>
              <a:ext cx="1243800" cy="414300"/>
            </a:xfrm>
            <a:prstGeom prst="triangle">
              <a:avLst>
                <a:gd name="adj" fmla="val 0"/>
              </a:avLst>
            </a:prstGeom>
            <a:solidFill>
              <a:srgbClr val="D26F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395" name="Shape 395"/>
          <p:cNvGrpSpPr/>
          <p:nvPr/>
        </p:nvGrpSpPr>
        <p:grpSpPr>
          <a:xfrm>
            <a:off x="2053392" y="3507170"/>
            <a:ext cx="5043756" cy="907707"/>
            <a:chOff x="-1535283" y="1287959"/>
            <a:chExt cx="11486579" cy="2067200"/>
          </a:xfrm>
        </p:grpSpPr>
        <p:sp>
          <p:nvSpPr>
            <p:cNvPr id="396" name="Shape 396"/>
            <p:cNvSpPr/>
            <p:nvPr/>
          </p:nvSpPr>
          <p:spPr>
            <a:xfrm>
              <a:off x="8699476" y="1287959"/>
              <a:ext cx="1243800" cy="414299"/>
            </a:xfrm>
            <a:prstGeom prst="triangle">
              <a:avLst>
                <a:gd name="adj" fmla="val 0"/>
              </a:avLst>
            </a:prstGeom>
            <a:solidFill>
              <a:srgbClr val="D26F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97" name="Shape 397"/>
            <p:cNvSpPr/>
            <p:nvPr/>
          </p:nvSpPr>
          <p:spPr>
            <a:xfrm rot="10800000" flipH="1">
              <a:off x="-308909" y="1697038"/>
              <a:ext cx="9030600" cy="12438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98" name="Shape 398"/>
            <p:cNvSpPr/>
            <p:nvPr/>
          </p:nvSpPr>
          <p:spPr>
            <a:xfrm rot="10800000" flipH="1">
              <a:off x="8707495" y="1697042"/>
              <a:ext cx="1243800" cy="1243800"/>
            </a:xfrm>
            <a:prstGeom prst="rtTriangle">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99" name="Shape 399"/>
            <p:cNvSpPr/>
            <p:nvPr/>
          </p:nvSpPr>
          <p:spPr>
            <a:xfrm flipH="1">
              <a:off x="-1535283" y="1697042"/>
              <a:ext cx="1243800" cy="1243800"/>
            </a:xfrm>
            <a:prstGeom prst="rtTriangle">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400" name="Shape 400"/>
            <p:cNvSpPr/>
            <p:nvPr/>
          </p:nvSpPr>
          <p:spPr>
            <a:xfrm rot="10800000">
              <a:off x="-1535278" y="2940859"/>
              <a:ext cx="1243800" cy="414300"/>
            </a:xfrm>
            <a:prstGeom prst="triangle">
              <a:avLst>
                <a:gd name="adj" fmla="val 0"/>
              </a:avLst>
            </a:prstGeom>
            <a:solidFill>
              <a:srgbClr val="D26F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401" name="Shape 401"/>
          <p:cNvGrpSpPr/>
          <p:nvPr/>
        </p:nvGrpSpPr>
        <p:grpSpPr>
          <a:xfrm>
            <a:off x="2053392" y="611570"/>
            <a:ext cx="5043756" cy="907707"/>
            <a:chOff x="-1535283" y="1287959"/>
            <a:chExt cx="11486579" cy="2067200"/>
          </a:xfrm>
        </p:grpSpPr>
        <p:sp>
          <p:nvSpPr>
            <p:cNvPr id="402" name="Shape 402"/>
            <p:cNvSpPr/>
            <p:nvPr/>
          </p:nvSpPr>
          <p:spPr>
            <a:xfrm>
              <a:off x="8699476" y="1287959"/>
              <a:ext cx="1243800" cy="414299"/>
            </a:xfrm>
            <a:prstGeom prst="triangle">
              <a:avLst>
                <a:gd name="adj" fmla="val 0"/>
              </a:avLst>
            </a:prstGeom>
            <a:solidFill>
              <a:srgbClr val="D26F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403" name="Shape 403"/>
            <p:cNvSpPr/>
            <p:nvPr/>
          </p:nvSpPr>
          <p:spPr>
            <a:xfrm rot="10800000" flipH="1">
              <a:off x="-308909" y="1697038"/>
              <a:ext cx="9030600" cy="12438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404" name="Shape 404"/>
            <p:cNvSpPr/>
            <p:nvPr/>
          </p:nvSpPr>
          <p:spPr>
            <a:xfrm rot="10800000" flipH="1">
              <a:off x="8707495" y="1697042"/>
              <a:ext cx="1243800" cy="1243800"/>
            </a:xfrm>
            <a:prstGeom prst="rtTriangle">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405" name="Shape 405"/>
            <p:cNvSpPr/>
            <p:nvPr/>
          </p:nvSpPr>
          <p:spPr>
            <a:xfrm flipH="1">
              <a:off x="-1535283" y="1697042"/>
              <a:ext cx="1243800" cy="1243800"/>
            </a:xfrm>
            <a:prstGeom prst="rtTriangle">
              <a:avLst/>
            </a:prstGeom>
            <a:solidFill>
              <a:srgbClr val="FF98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406" name="Shape 406"/>
            <p:cNvSpPr/>
            <p:nvPr/>
          </p:nvSpPr>
          <p:spPr>
            <a:xfrm rot="10800000">
              <a:off x="-1535278" y="2940859"/>
              <a:ext cx="1243800" cy="414300"/>
            </a:xfrm>
            <a:prstGeom prst="triangle">
              <a:avLst>
                <a:gd name="adj" fmla="val 0"/>
              </a:avLst>
            </a:prstGeom>
            <a:solidFill>
              <a:srgbClr val="D26F0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sp>
        <p:nvSpPr>
          <p:cNvPr id="407" name="Shape 407"/>
          <p:cNvSpPr txBox="1">
            <a:spLocks noGrp="1"/>
          </p:cNvSpPr>
          <p:nvPr>
            <p:ph type="ctrTitle" idx="4294967295"/>
          </p:nvPr>
        </p:nvSpPr>
        <p:spPr>
          <a:xfrm>
            <a:off x="2613475" y="800400"/>
            <a:ext cx="3917100" cy="534600"/>
          </a:xfrm>
          <a:prstGeom prst="rect">
            <a:avLst/>
          </a:prstGeom>
        </p:spPr>
        <p:txBody>
          <a:bodyPr lIns="91425" tIns="91425" rIns="91425" bIns="91425" anchor="ctr" anchorCtr="0">
            <a:noAutofit/>
          </a:bodyPr>
          <a:lstStyle/>
          <a:p>
            <a:pPr lvl="0" algn="ctr" rtl="0">
              <a:spcBef>
                <a:spcPts val="0"/>
              </a:spcBef>
              <a:buNone/>
            </a:pPr>
            <a:r>
              <a:rPr lang="en" sz="3000" dirty="0"/>
              <a:t>7,10,00,000</a:t>
            </a:r>
          </a:p>
        </p:txBody>
      </p:sp>
      <p:sp>
        <p:nvSpPr>
          <p:cNvPr id="408" name="Shape 408"/>
          <p:cNvSpPr txBox="1">
            <a:spLocks noGrp="1"/>
          </p:cNvSpPr>
          <p:nvPr>
            <p:ph type="subTitle" idx="4294967295"/>
          </p:nvPr>
        </p:nvSpPr>
        <p:spPr>
          <a:xfrm>
            <a:off x="2613475" y="1335107"/>
            <a:ext cx="3917100" cy="463200"/>
          </a:xfrm>
          <a:prstGeom prst="rect">
            <a:avLst/>
          </a:prstGeom>
        </p:spPr>
        <p:txBody>
          <a:bodyPr lIns="91425" tIns="91425" rIns="91425" bIns="91425" anchor="ctr" anchorCtr="0">
            <a:noAutofit/>
          </a:bodyPr>
          <a:lstStyle/>
          <a:p>
            <a:pPr lvl="0" algn="ctr">
              <a:spcBef>
                <a:spcPts val="0"/>
              </a:spcBef>
            </a:pPr>
            <a:r>
              <a:rPr lang="en-US" sz="1800" dirty="0"/>
              <a:t>71 million young people are unemployed</a:t>
            </a:r>
            <a:endParaRPr lang="en" sz="1800" dirty="0">
              <a:solidFill>
                <a:srgbClr val="3F5378"/>
              </a:solidFill>
            </a:endParaRPr>
          </a:p>
        </p:txBody>
      </p:sp>
      <p:sp>
        <p:nvSpPr>
          <p:cNvPr id="409" name="Shape 409"/>
          <p:cNvSpPr txBox="1">
            <a:spLocks noGrp="1"/>
          </p:cNvSpPr>
          <p:nvPr>
            <p:ph type="ctrTitle" idx="4294967295"/>
          </p:nvPr>
        </p:nvSpPr>
        <p:spPr>
          <a:xfrm>
            <a:off x="2613475" y="3693600"/>
            <a:ext cx="3917100" cy="534600"/>
          </a:xfrm>
          <a:prstGeom prst="rect">
            <a:avLst/>
          </a:prstGeom>
        </p:spPr>
        <p:txBody>
          <a:bodyPr lIns="91425" tIns="91425" rIns="91425" bIns="91425" anchor="ctr" anchorCtr="0">
            <a:noAutofit/>
          </a:bodyPr>
          <a:lstStyle/>
          <a:p>
            <a:pPr lvl="0" algn="ctr"/>
            <a:r>
              <a:rPr lang="en-US" sz="3200" dirty="0"/>
              <a:t>3.4 million</a:t>
            </a:r>
            <a:endParaRPr lang="en" sz="3000" dirty="0"/>
          </a:p>
        </p:txBody>
      </p:sp>
      <p:sp>
        <p:nvSpPr>
          <p:cNvPr id="410" name="Shape 410"/>
          <p:cNvSpPr txBox="1">
            <a:spLocks noGrp="1"/>
          </p:cNvSpPr>
          <p:nvPr>
            <p:ph type="subTitle" idx="4294967295"/>
          </p:nvPr>
        </p:nvSpPr>
        <p:spPr>
          <a:xfrm>
            <a:off x="2613475" y="4243600"/>
            <a:ext cx="3917100" cy="583581"/>
          </a:xfrm>
          <a:prstGeom prst="rect">
            <a:avLst/>
          </a:prstGeom>
        </p:spPr>
        <p:txBody>
          <a:bodyPr lIns="91425" tIns="91425" rIns="91425" bIns="91425" anchor="ctr" anchorCtr="0">
            <a:noAutofit/>
          </a:bodyPr>
          <a:lstStyle/>
          <a:p>
            <a:pPr lvl="0" algn="ctr">
              <a:spcBef>
                <a:spcPts val="0"/>
              </a:spcBef>
            </a:pPr>
            <a:r>
              <a:rPr lang="en-US" sz="1800" dirty="0"/>
              <a:t>Global unemployment is expected to rise by 3.4 million in 2017</a:t>
            </a:r>
            <a:endParaRPr lang="en" sz="1800" dirty="0">
              <a:solidFill>
                <a:srgbClr val="3F5378"/>
              </a:solidFill>
            </a:endParaRPr>
          </a:p>
        </p:txBody>
      </p:sp>
      <p:sp>
        <p:nvSpPr>
          <p:cNvPr id="411" name="Shape 411"/>
          <p:cNvSpPr txBox="1">
            <a:spLocks noGrp="1"/>
          </p:cNvSpPr>
          <p:nvPr>
            <p:ph type="ctrTitle" idx="4294967295"/>
          </p:nvPr>
        </p:nvSpPr>
        <p:spPr>
          <a:xfrm>
            <a:off x="2613475" y="2242058"/>
            <a:ext cx="3917100" cy="534600"/>
          </a:xfrm>
          <a:prstGeom prst="rect">
            <a:avLst/>
          </a:prstGeom>
        </p:spPr>
        <p:txBody>
          <a:bodyPr lIns="91425" tIns="91425" rIns="91425" bIns="91425" anchor="ctr" anchorCtr="0">
            <a:noAutofit/>
          </a:bodyPr>
          <a:lstStyle/>
          <a:p>
            <a:pPr lvl="0" algn="ctr" rtl="0">
              <a:spcBef>
                <a:spcPts val="0"/>
              </a:spcBef>
              <a:buNone/>
            </a:pPr>
            <a:r>
              <a:rPr lang="en" sz="3000" dirty="0"/>
              <a:t>40%</a:t>
            </a:r>
          </a:p>
        </p:txBody>
      </p:sp>
      <p:sp>
        <p:nvSpPr>
          <p:cNvPr id="412" name="Shape 412"/>
          <p:cNvSpPr txBox="1">
            <a:spLocks noGrp="1"/>
          </p:cNvSpPr>
          <p:nvPr>
            <p:ph type="subTitle" idx="4294967295"/>
          </p:nvPr>
        </p:nvSpPr>
        <p:spPr>
          <a:xfrm>
            <a:off x="2613475" y="2776649"/>
            <a:ext cx="3917100" cy="910137"/>
          </a:xfrm>
          <a:prstGeom prst="rect">
            <a:avLst/>
          </a:prstGeom>
        </p:spPr>
        <p:txBody>
          <a:bodyPr lIns="91425" tIns="91425" rIns="91425" bIns="91425" anchor="ctr" anchorCtr="0">
            <a:noAutofit/>
          </a:bodyPr>
          <a:lstStyle/>
          <a:p>
            <a:pPr lvl="0" algn="ctr">
              <a:spcBef>
                <a:spcPts val="0"/>
              </a:spcBef>
            </a:pPr>
            <a:r>
              <a:rPr lang="en-US" sz="1800" dirty="0"/>
              <a:t>40 per cent of the world’s active youth population either unemployed or living in poverty despite being employed</a:t>
            </a:r>
            <a:endParaRPr lang="en" sz="1800" dirty="0">
              <a:solidFill>
                <a:srgbClr val="3F5378"/>
              </a:solidFill>
            </a:endParaRPr>
          </a:p>
        </p:txBody>
      </p:sp>
      <p:sp>
        <p:nvSpPr>
          <p:cNvPr id="413" name="Shape 413"/>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grpSp>
        <p:nvGrpSpPr>
          <p:cNvPr id="376" name="Shape 376"/>
          <p:cNvGrpSpPr/>
          <p:nvPr/>
        </p:nvGrpSpPr>
        <p:grpSpPr>
          <a:xfrm>
            <a:off x="552885" y="1385749"/>
            <a:ext cx="8044527" cy="2067200"/>
            <a:chOff x="185742" y="1287959"/>
            <a:chExt cx="8044527" cy="2067200"/>
          </a:xfrm>
        </p:grpSpPr>
        <p:sp>
          <p:nvSpPr>
            <p:cNvPr id="377" name="Shape 377"/>
            <p:cNvSpPr/>
            <p:nvPr/>
          </p:nvSpPr>
          <p:spPr>
            <a:xfrm>
              <a:off x="6978450" y="1287959"/>
              <a:ext cx="1243800" cy="414299"/>
            </a:xfrm>
            <a:prstGeom prst="triangle">
              <a:avLst>
                <a:gd name="adj" fmla="val 0"/>
              </a:avLst>
            </a:prstGeom>
            <a:solidFill>
              <a:srgbClr val="92A8C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78" name="Shape 378"/>
            <p:cNvSpPr/>
            <p:nvPr/>
          </p:nvSpPr>
          <p:spPr>
            <a:xfrm rot="10800000" flipH="1">
              <a:off x="1423250" y="1697050"/>
              <a:ext cx="5566500" cy="12438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79" name="Shape 379"/>
            <p:cNvSpPr/>
            <p:nvPr/>
          </p:nvSpPr>
          <p:spPr>
            <a:xfrm rot="10800000" flipH="1">
              <a:off x="6986469" y="1697042"/>
              <a:ext cx="1243800" cy="12438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80" name="Shape 380"/>
            <p:cNvSpPr/>
            <p:nvPr/>
          </p:nvSpPr>
          <p:spPr>
            <a:xfrm flipH="1">
              <a:off x="185742" y="1697042"/>
              <a:ext cx="1243800" cy="12438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381" name="Shape 381"/>
            <p:cNvSpPr/>
            <p:nvPr/>
          </p:nvSpPr>
          <p:spPr>
            <a:xfrm rot="10800000">
              <a:off x="185747" y="2940859"/>
              <a:ext cx="1243800" cy="414300"/>
            </a:xfrm>
            <a:prstGeom prst="triangle">
              <a:avLst>
                <a:gd name="adj" fmla="val 0"/>
              </a:avLst>
            </a:prstGeom>
            <a:solidFill>
              <a:srgbClr val="92A8C8"/>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sp>
        <p:nvSpPr>
          <p:cNvPr id="382" name="Shape 382"/>
          <p:cNvSpPr txBox="1">
            <a:spLocks noGrp="1"/>
          </p:cNvSpPr>
          <p:nvPr>
            <p:ph type="ctrTitle" idx="4294967295"/>
          </p:nvPr>
        </p:nvSpPr>
        <p:spPr>
          <a:xfrm>
            <a:off x="558475" y="1808800"/>
            <a:ext cx="8039100" cy="1225500"/>
          </a:xfrm>
          <a:prstGeom prst="rect">
            <a:avLst/>
          </a:prstGeom>
        </p:spPr>
        <p:txBody>
          <a:bodyPr lIns="91425" tIns="91425" rIns="91425" bIns="91425" anchor="ctr" anchorCtr="0">
            <a:noAutofit/>
          </a:bodyPr>
          <a:lstStyle/>
          <a:p>
            <a:pPr lvl="0" algn="ctr"/>
            <a:r>
              <a:rPr lang="en-US" sz="7200" dirty="0">
                <a:solidFill>
                  <a:srgbClr val="C00000"/>
                </a:solidFill>
              </a:rPr>
              <a:t>600–800 million</a:t>
            </a:r>
            <a:endParaRPr lang="en" sz="7200" dirty="0">
              <a:solidFill>
                <a:srgbClr val="C00000"/>
              </a:solidFill>
            </a:endParaRPr>
          </a:p>
        </p:txBody>
      </p:sp>
      <p:sp>
        <p:nvSpPr>
          <p:cNvPr id="383" name="Shape 383"/>
          <p:cNvSpPr txBox="1">
            <a:spLocks noGrp="1"/>
          </p:cNvSpPr>
          <p:nvPr>
            <p:ph type="subTitle" idx="4294967295"/>
          </p:nvPr>
        </p:nvSpPr>
        <p:spPr>
          <a:xfrm>
            <a:off x="1790393" y="3034300"/>
            <a:ext cx="5569512" cy="1917800"/>
          </a:xfrm>
          <a:prstGeom prst="rect">
            <a:avLst/>
          </a:prstGeom>
        </p:spPr>
        <p:txBody>
          <a:bodyPr lIns="91425" tIns="91425" rIns="91425" bIns="91425" anchor="ctr" anchorCtr="0">
            <a:noAutofit/>
          </a:bodyPr>
          <a:lstStyle/>
          <a:p>
            <a:pPr lvl="0" algn="ctr">
              <a:spcBef>
                <a:spcPts val="0"/>
              </a:spcBef>
            </a:pPr>
            <a:r>
              <a:rPr lang="en-US" dirty="0"/>
              <a:t>between 2015 and 2030, some 600–800 million more young people will enter the job market. The global economy will need to create millions of jobs each month simply to keep employment rates constant</a:t>
            </a:r>
            <a:endParaRPr lang="en" dirty="0">
              <a:solidFill>
                <a:srgbClr val="FF9800"/>
              </a:solidFill>
            </a:endParaRPr>
          </a:p>
        </p:txBody>
      </p:sp>
      <p:sp>
        <p:nvSpPr>
          <p:cNvPr id="384" name="Shape 384"/>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814275" y="392575"/>
            <a:ext cx="5258400" cy="766200"/>
          </a:xfrm>
          <a:prstGeom prst="rect">
            <a:avLst/>
          </a:prstGeom>
        </p:spPr>
        <p:txBody>
          <a:bodyPr lIns="91425" tIns="91425" rIns="91425" bIns="91425" anchor="ctr" anchorCtr="0">
            <a:noAutofit/>
          </a:bodyPr>
          <a:lstStyle/>
          <a:p>
            <a:pPr lvl="0">
              <a:spcBef>
                <a:spcPts val="0"/>
              </a:spcBef>
              <a:buNone/>
            </a:pPr>
            <a:r>
              <a:rPr lang="en-US" dirty="0"/>
              <a:t>Obvious Results</a:t>
            </a:r>
            <a:endParaRPr lang="en" dirty="0"/>
          </a:p>
        </p:txBody>
      </p:sp>
      <p:sp>
        <p:nvSpPr>
          <p:cNvPr id="321" name="Shape 321"/>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6</a:t>
            </a:fld>
            <a:endParaRPr lang="en"/>
          </a:p>
        </p:txBody>
      </p:sp>
      <p:sp>
        <p:nvSpPr>
          <p:cNvPr id="322" name="Shape 322"/>
          <p:cNvSpPr/>
          <p:nvPr/>
        </p:nvSpPr>
        <p:spPr>
          <a:xfrm>
            <a:off x="2203579" y="1867184"/>
            <a:ext cx="2502797" cy="2502797"/>
          </a:xfrm>
          <a:prstGeom prst="diamond">
            <a:avLst/>
          </a:prstGeom>
          <a:solidFill>
            <a:srgbClr val="C7D3E6"/>
          </a:solidFill>
          <a:ln w="38100" cap="flat" cmpd="sng">
            <a:solidFill>
              <a:srgbClr val="92A8C8"/>
            </a:solidFill>
            <a:prstDash val="solid"/>
            <a:miter/>
            <a:headEnd type="none" w="med" len="med"/>
            <a:tailEnd type="none" w="med" len="med"/>
          </a:ln>
        </p:spPr>
        <p:txBody>
          <a:bodyPr lIns="91425" tIns="91425" rIns="91425" bIns="91425" anchor="ctr" anchorCtr="0">
            <a:noAutofit/>
          </a:bodyPr>
          <a:lstStyle/>
          <a:p>
            <a:pPr lvl="0" algn="ctr">
              <a:spcBef>
                <a:spcPts val="0"/>
              </a:spcBef>
              <a:buNone/>
            </a:pPr>
            <a:r>
              <a:rPr lang="en-US" dirty="0">
                <a:solidFill>
                  <a:srgbClr val="263248"/>
                </a:solidFill>
                <a:latin typeface="Roboto Condensed"/>
                <a:ea typeface="Roboto Condensed"/>
                <a:cs typeface="Roboto Condensed"/>
                <a:sym typeface="Roboto Condensed"/>
              </a:rPr>
              <a:t>Vacancy Rate</a:t>
            </a:r>
          </a:p>
          <a:p>
            <a:pPr lvl="0" algn="ctr">
              <a:spcBef>
                <a:spcPts val="0"/>
              </a:spcBef>
              <a:buNone/>
            </a:pPr>
            <a:r>
              <a:rPr lang="en-US" dirty="0">
                <a:solidFill>
                  <a:srgbClr val="263248"/>
                </a:solidFill>
                <a:latin typeface="Roboto Condensed"/>
                <a:ea typeface="Roboto Condensed"/>
                <a:cs typeface="Roboto Condensed"/>
                <a:sym typeface="Roboto Condensed"/>
              </a:rPr>
              <a:t>Decrease</a:t>
            </a:r>
            <a:endParaRPr lang="en" dirty="0">
              <a:solidFill>
                <a:srgbClr val="263248"/>
              </a:solidFill>
              <a:latin typeface="Roboto Condensed"/>
              <a:ea typeface="Roboto Condensed"/>
              <a:cs typeface="Roboto Condensed"/>
              <a:sym typeface="Roboto Condensed"/>
            </a:endParaRPr>
          </a:p>
        </p:txBody>
      </p:sp>
      <p:sp>
        <p:nvSpPr>
          <p:cNvPr id="323" name="Shape 323"/>
          <p:cNvSpPr/>
          <p:nvPr/>
        </p:nvSpPr>
        <p:spPr>
          <a:xfrm>
            <a:off x="426379" y="1867184"/>
            <a:ext cx="2502797" cy="2502797"/>
          </a:xfrm>
          <a:prstGeom prst="diamond">
            <a:avLst/>
          </a:prstGeom>
          <a:noFill/>
          <a:ln w="76200" cap="flat" cmpd="sng">
            <a:solidFill>
              <a:srgbClr val="FF9800"/>
            </a:solidFill>
            <a:prstDash val="solid"/>
            <a:miter/>
            <a:headEnd type="none" w="med" len="med"/>
            <a:tailEnd type="none" w="med" len="med"/>
          </a:ln>
        </p:spPr>
        <p:txBody>
          <a:bodyPr lIns="91425" tIns="91425" rIns="91425" bIns="91425" anchor="ctr" anchorCtr="0">
            <a:noAutofit/>
          </a:bodyPr>
          <a:lstStyle/>
          <a:p>
            <a:pPr lvl="0" algn="ctr">
              <a:spcBef>
                <a:spcPts val="0"/>
              </a:spcBef>
              <a:buNone/>
            </a:pPr>
            <a:r>
              <a:rPr lang="en-US" dirty="0">
                <a:solidFill>
                  <a:srgbClr val="D26F00"/>
                </a:solidFill>
                <a:latin typeface="Roboto Condensed"/>
                <a:ea typeface="Roboto Condensed"/>
                <a:cs typeface="Roboto Condensed"/>
                <a:sym typeface="Roboto Condensed"/>
              </a:rPr>
              <a:t>Unemployment Rate Rise</a:t>
            </a:r>
            <a:endParaRPr lang="en" dirty="0">
              <a:solidFill>
                <a:srgbClr val="D26F00"/>
              </a:solidFill>
              <a:latin typeface="Roboto Condensed"/>
              <a:ea typeface="Roboto Condensed"/>
              <a:cs typeface="Roboto Condensed"/>
              <a:sym typeface="Roboto Condensed"/>
            </a:endParaRPr>
          </a:p>
        </p:txBody>
      </p:sp>
      <p:sp>
        <p:nvSpPr>
          <p:cNvPr id="324" name="Shape 324"/>
          <p:cNvSpPr/>
          <p:nvPr/>
        </p:nvSpPr>
        <p:spPr>
          <a:xfrm>
            <a:off x="3980779" y="1867184"/>
            <a:ext cx="2502797" cy="2502797"/>
          </a:xfrm>
          <a:prstGeom prst="diamond">
            <a:avLst/>
          </a:prstGeom>
          <a:noFill/>
          <a:ln w="76200" cap="flat" cmpd="sng">
            <a:solidFill>
              <a:srgbClr val="FF9800"/>
            </a:solidFill>
            <a:prstDash val="solid"/>
            <a:miter/>
            <a:headEnd type="none" w="med" len="med"/>
            <a:tailEnd type="none" w="med" len="med"/>
          </a:ln>
        </p:spPr>
        <p:txBody>
          <a:bodyPr lIns="91425" tIns="91425" rIns="91425" bIns="91425" anchor="ctr" anchorCtr="0">
            <a:noAutofit/>
          </a:bodyPr>
          <a:lstStyle/>
          <a:p>
            <a:pPr lvl="0" algn="ctr">
              <a:spcBef>
                <a:spcPts val="0"/>
              </a:spcBef>
              <a:buNone/>
            </a:pPr>
            <a:r>
              <a:rPr lang="en-US" dirty="0">
                <a:solidFill>
                  <a:srgbClr val="D26F00"/>
                </a:solidFill>
                <a:latin typeface="Roboto Condensed"/>
                <a:ea typeface="Roboto Condensed"/>
                <a:cs typeface="Roboto Condensed"/>
                <a:sym typeface="Roboto Condensed"/>
              </a:rPr>
              <a:t>Job Creation Decrease</a:t>
            </a:r>
          </a:p>
        </p:txBody>
      </p:sp>
      <p:grpSp>
        <p:nvGrpSpPr>
          <p:cNvPr id="325" name="Shape 325"/>
          <p:cNvGrpSpPr/>
          <p:nvPr/>
        </p:nvGrpSpPr>
        <p:grpSpPr>
          <a:xfrm>
            <a:off x="263100" y="580105"/>
            <a:ext cx="407743" cy="391135"/>
            <a:chOff x="5233525" y="4954450"/>
            <a:chExt cx="538275" cy="516350"/>
          </a:xfrm>
        </p:grpSpPr>
        <p:sp>
          <p:nvSpPr>
            <p:cNvPr id="326" name="Shape 326"/>
            <p:cNvSpPr/>
            <p:nvPr/>
          </p:nvSpPr>
          <p:spPr>
            <a:xfrm>
              <a:off x="5637825" y="4954450"/>
              <a:ext cx="89525" cy="89525"/>
            </a:xfrm>
            <a:custGeom>
              <a:avLst/>
              <a:gdLst/>
              <a:ahLst/>
              <a:cxnLst/>
              <a:rect l="0" t="0" r="0" b="0"/>
              <a:pathLst>
                <a:path w="3581" h="3581" fill="none" extrusionOk="0">
                  <a:moveTo>
                    <a:pt x="1023" y="3410"/>
                  </a:moveTo>
                  <a:lnTo>
                    <a:pt x="1023" y="3410"/>
                  </a:lnTo>
                  <a:lnTo>
                    <a:pt x="1193" y="3483"/>
                  </a:lnTo>
                  <a:lnTo>
                    <a:pt x="1388" y="3532"/>
                  </a:lnTo>
                  <a:lnTo>
                    <a:pt x="1583" y="3556"/>
                  </a:lnTo>
                  <a:lnTo>
                    <a:pt x="1778" y="3581"/>
                  </a:lnTo>
                  <a:lnTo>
                    <a:pt x="1778" y="3581"/>
                  </a:lnTo>
                  <a:lnTo>
                    <a:pt x="1973" y="3556"/>
                  </a:lnTo>
                  <a:lnTo>
                    <a:pt x="2143" y="3532"/>
                  </a:lnTo>
                  <a:lnTo>
                    <a:pt x="2314" y="3508"/>
                  </a:lnTo>
                  <a:lnTo>
                    <a:pt x="2484" y="3435"/>
                  </a:lnTo>
                  <a:lnTo>
                    <a:pt x="2630" y="3361"/>
                  </a:lnTo>
                  <a:lnTo>
                    <a:pt x="2776" y="3264"/>
                  </a:lnTo>
                  <a:lnTo>
                    <a:pt x="2923" y="3167"/>
                  </a:lnTo>
                  <a:lnTo>
                    <a:pt x="3044" y="3045"/>
                  </a:lnTo>
                  <a:lnTo>
                    <a:pt x="3166" y="2923"/>
                  </a:lnTo>
                  <a:lnTo>
                    <a:pt x="3264" y="2801"/>
                  </a:lnTo>
                  <a:lnTo>
                    <a:pt x="3361" y="2631"/>
                  </a:lnTo>
                  <a:lnTo>
                    <a:pt x="3434" y="2485"/>
                  </a:lnTo>
                  <a:lnTo>
                    <a:pt x="3483" y="2314"/>
                  </a:lnTo>
                  <a:lnTo>
                    <a:pt x="3531" y="2144"/>
                  </a:lnTo>
                  <a:lnTo>
                    <a:pt x="3556" y="1973"/>
                  </a:lnTo>
                  <a:lnTo>
                    <a:pt x="3580" y="1803"/>
                  </a:lnTo>
                  <a:lnTo>
                    <a:pt x="3580" y="1803"/>
                  </a:lnTo>
                  <a:lnTo>
                    <a:pt x="3556" y="1608"/>
                  </a:lnTo>
                  <a:lnTo>
                    <a:pt x="3531" y="1437"/>
                  </a:lnTo>
                  <a:lnTo>
                    <a:pt x="3483" y="1267"/>
                  </a:lnTo>
                  <a:lnTo>
                    <a:pt x="3434" y="1096"/>
                  </a:lnTo>
                  <a:lnTo>
                    <a:pt x="3361" y="950"/>
                  </a:lnTo>
                  <a:lnTo>
                    <a:pt x="3264" y="804"/>
                  </a:lnTo>
                  <a:lnTo>
                    <a:pt x="3166" y="658"/>
                  </a:lnTo>
                  <a:lnTo>
                    <a:pt x="3044" y="536"/>
                  </a:lnTo>
                  <a:lnTo>
                    <a:pt x="2923" y="414"/>
                  </a:lnTo>
                  <a:lnTo>
                    <a:pt x="2776" y="317"/>
                  </a:lnTo>
                  <a:lnTo>
                    <a:pt x="2630" y="220"/>
                  </a:lnTo>
                  <a:lnTo>
                    <a:pt x="2484" y="147"/>
                  </a:lnTo>
                  <a:lnTo>
                    <a:pt x="2314" y="98"/>
                  </a:lnTo>
                  <a:lnTo>
                    <a:pt x="2143" y="49"/>
                  </a:lnTo>
                  <a:lnTo>
                    <a:pt x="1973" y="25"/>
                  </a:lnTo>
                  <a:lnTo>
                    <a:pt x="1778" y="0"/>
                  </a:lnTo>
                  <a:lnTo>
                    <a:pt x="1778" y="0"/>
                  </a:lnTo>
                  <a:lnTo>
                    <a:pt x="1607" y="25"/>
                  </a:lnTo>
                  <a:lnTo>
                    <a:pt x="1437" y="49"/>
                  </a:lnTo>
                  <a:lnTo>
                    <a:pt x="1266" y="98"/>
                  </a:lnTo>
                  <a:lnTo>
                    <a:pt x="1096" y="147"/>
                  </a:lnTo>
                  <a:lnTo>
                    <a:pt x="925" y="220"/>
                  </a:lnTo>
                  <a:lnTo>
                    <a:pt x="779" y="317"/>
                  </a:lnTo>
                  <a:lnTo>
                    <a:pt x="658" y="414"/>
                  </a:lnTo>
                  <a:lnTo>
                    <a:pt x="536" y="536"/>
                  </a:lnTo>
                  <a:lnTo>
                    <a:pt x="414" y="658"/>
                  </a:lnTo>
                  <a:lnTo>
                    <a:pt x="317" y="804"/>
                  </a:lnTo>
                  <a:lnTo>
                    <a:pt x="219" y="950"/>
                  </a:lnTo>
                  <a:lnTo>
                    <a:pt x="146" y="1096"/>
                  </a:lnTo>
                  <a:lnTo>
                    <a:pt x="73" y="1267"/>
                  </a:lnTo>
                  <a:lnTo>
                    <a:pt x="49" y="1437"/>
                  </a:lnTo>
                  <a:lnTo>
                    <a:pt x="24" y="1608"/>
                  </a:lnTo>
                  <a:lnTo>
                    <a:pt x="0" y="1803"/>
                  </a:lnTo>
                  <a:lnTo>
                    <a:pt x="0" y="1803"/>
                  </a:lnTo>
                  <a:lnTo>
                    <a:pt x="24" y="2071"/>
                  </a:lnTo>
                  <a:lnTo>
                    <a:pt x="97" y="2339"/>
                  </a:lnTo>
                  <a:lnTo>
                    <a:pt x="195" y="2582"/>
                  </a:lnTo>
                  <a:lnTo>
                    <a:pt x="317" y="280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27" name="Shape 327"/>
            <p:cNvSpPr/>
            <p:nvPr/>
          </p:nvSpPr>
          <p:spPr>
            <a:xfrm>
              <a:off x="5323025" y="4980625"/>
              <a:ext cx="88925" cy="88925"/>
            </a:xfrm>
            <a:custGeom>
              <a:avLst/>
              <a:gdLst/>
              <a:ahLst/>
              <a:cxnLst/>
              <a:rect l="0" t="0" r="0" b="0"/>
              <a:pathLst>
                <a:path w="3557" h="3557" fill="none" extrusionOk="0">
                  <a:moveTo>
                    <a:pt x="3191" y="2850"/>
                  </a:moveTo>
                  <a:lnTo>
                    <a:pt x="3191" y="2850"/>
                  </a:lnTo>
                  <a:lnTo>
                    <a:pt x="3313" y="2680"/>
                  </a:lnTo>
                  <a:lnTo>
                    <a:pt x="3410" y="2509"/>
                  </a:lnTo>
                  <a:lnTo>
                    <a:pt x="3483" y="2314"/>
                  </a:lnTo>
                  <a:lnTo>
                    <a:pt x="3532" y="2095"/>
                  </a:lnTo>
                  <a:lnTo>
                    <a:pt x="3532" y="2095"/>
                  </a:lnTo>
                  <a:lnTo>
                    <a:pt x="3556" y="1925"/>
                  </a:lnTo>
                  <a:lnTo>
                    <a:pt x="3556" y="1730"/>
                  </a:lnTo>
                  <a:lnTo>
                    <a:pt x="3556" y="1559"/>
                  </a:lnTo>
                  <a:lnTo>
                    <a:pt x="3508" y="1389"/>
                  </a:lnTo>
                  <a:lnTo>
                    <a:pt x="3459" y="1218"/>
                  </a:lnTo>
                  <a:lnTo>
                    <a:pt x="3410" y="1072"/>
                  </a:lnTo>
                  <a:lnTo>
                    <a:pt x="3337" y="902"/>
                  </a:lnTo>
                  <a:lnTo>
                    <a:pt x="3240" y="756"/>
                  </a:lnTo>
                  <a:lnTo>
                    <a:pt x="3142" y="634"/>
                  </a:lnTo>
                  <a:lnTo>
                    <a:pt x="3021" y="512"/>
                  </a:lnTo>
                  <a:lnTo>
                    <a:pt x="2899" y="390"/>
                  </a:lnTo>
                  <a:lnTo>
                    <a:pt x="2753" y="293"/>
                  </a:lnTo>
                  <a:lnTo>
                    <a:pt x="2606" y="196"/>
                  </a:lnTo>
                  <a:lnTo>
                    <a:pt x="2436" y="122"/>
                  </a:lnTo>
                  <a:lnTo>
                    <a:pt x="2266" y="74"/>
                  </a:lnTo>
                  <a:lnTo>
                    <a:pt x="2095" y="25"/>
                  </a:lnTo>
                  <a:lnTo>
                    <a:pt x="2095" y="25"/>
                  </a:lnTo>
                  <a:lnTo>
                    <a:pt x="1925" y="1"/>
                  </a:lnTo>
                  <a:lnTo>
                    <a:pt x="1730" y="1"/>
                  </a:lnTo>
                  <a:lnTo>
                    <a:pt x="1559" y="1"/>
                  </a:lnTo>
                  <a:lnTo>
                    <a:pt x="1389" y="25"/>
                  </a:lnTo>
                  <a:lnTo>
                    <a:pt x="1218" y="74"/>
                  </a:lnTo>
                  <a:lnTo>
                    <a:pt x="1072" y="147"/>
                  </a:lnTo>
                  <a:lnTo>
                    <a:pt x="902" y="220"/>
                  </a:lnTo>
                  <a:lnTo>
                    <a:pt x="756" y="317"/>
                  </a:lnTo>
                  <a:lnTo>
                    <a:pt x="634" y="415"/>
                  </a:lnTo>
                  <a:lnTo>
                    <a:pt x="512" y="537"/>
                  </a:lnTo>
                  <a:lnTo>
                    <a:pt x="390" y="658"/>
                  </a:lnTo>
                  <a:lnTo>
                    <a:pt x="293" y="804"/>
                  </a:lnTo>
                  <a:lnTo>
                    <a:pt x="195" y="951"/>
                  </a:lnTo>
                  <a:lnTo>
                    <a:pt x="122" y="1097"/>
                  </a:lnTo>
                  <a:lnTo>
                    <a:pt x="74" y="1267"/>
                  </a:lnTo>
                  <a:lnTo>
                    <a:pt x="25" y="1462"/>
                  </a:lnTo>
                  <a:lnTo>
                    <a:pt x="25" y="1462"/>
                  </a:lnTo>
                  <a:lnTo>
                    <a:pt x="1" y="1633"/>
                  </a:lnTo>
                  <a:lnTo>
                    <a:pt x="1" y="1803"/>
                  </a:lnTo>
                  <a:lnTo>
                    <a:pt x="1" y="1998"/>
                  </a:lnTo>
                  <a:lnTo>
                    <a:pt x="25" y="2168"/>
                  </a:lnTo>
                  <a:lnTo>
                    <a:pt x="74" y="2339"/>
                  </a:lnTo>
                  <a:lnTo>
                    <a:pt x="147" y="2485"/>
                  </a:lnTo>
                  <a:lnTo>
                    <a:pt x="220" y="2655"/>
                  </a:lnTo>
                  <a:lnTo>
                    <a:pt x="317" y="2777"/>
                  </a:lnTo>
                  <a:lnTo>
                    <a:pt x="415" y="2923"/>
                  </a:lnTo>
                  <a:lnTo>
                    <a:pt x="536" y="3045"/>
                  </a:lnTo>
                  <a:lnTo>
                    <a:pt x="658" y="3167"/>
                  </a:lnTo>
                  <a:lnTo>
                    <a:pt x="804" y="3264"/>
                  </a:lnTo>
                  <a:lnTo>
                    <a:pt x="950" y="3362"/>
                  </a:lnTo>
                  <a:lnTo>
                    <a:pt x="1096" y="3435"/>
                  </a:lnTo>
                  <a:lnTo>
                    <a:pt x="1267" y="3483"/>
                  </a:lnTo>
                  <a:lnTo>
                    <a:pt x="1462" y="3532"/>
                  </a:lnTo>
                  <a:lnTo>
                    <a:pt x="1462" y="3532"/>
                  </a:lnTo>
                  <a:lnTo>
                    <a:pt x="1705" y="3557"/>
                  </a:lnTo>
                  <a:lnTo>
                    <a:pt x="1973" y="3557"/>
                  </a:lnTo>
                  <a:lnTo>
                    <a:pt x="2217" y="3508"/>
                  </a:lnTo>
                  <a:lnTo>
                    <a:pt x="2460" y="3435"/>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28" name="Shape 328"/>
            <p:cNvSpPr/>
            <p:nvPr/>
          </p:nvSpPr>
          <p:spPr>
            <a:xfrm>
              <a:off x="5233525" y="5255225"/>
              <a:ext cx="89525" cy="89525"/>
            </a:xfrm>
            <a:custGeom>
              <a:avLst/>
              <a:gdLst/>
              <a:ahLst/>
              <a:cxnLst/>
              <a:rect l="0" t="0" r="0" b="0"/>
              <a:pathLst>
                <a:path w="3581" h="3581" fill="none" extrusionOk="0">
                  <a:moveTo>
                    <a:pt x="3215" y="707"/>
                  </a:moveTo>
                  <a:lnTo>
                    <a:pt x="3215" y="707"/>
                  </a:lnTo>
                  <a:lnTo>
                    <a:pt x="3093" y="585"/>
                  </a:lnTo>
                  <a:lnTo>
                    <a:pt x="2972" y="464"/>
                  </a:lnTo>
                  <a:lnTo>
                    <a:pt x="2850" y="342"/>
                  </a:lnTo>
                  <a:lnTo>
                    <a:pt x="2679" y="244"/>
                  </a:lnTo>
                  <a:lnTo>
                    <a:pt x="2679" y="244"/>
                  </a:lnTo>
                  <a:lnTo>
                    <a:pt x="2533" y="171"/>
                  </a:lnTo>
                  <a:lnTo>
                    <a:pt x="2363" y="98"/>
                  </a:lnTo>
                  <a:lnTo>
                    <a:pt x="2192" y="50"/>
                  </a:lnTo>
                  <a:lnTo>
                    <a:pt x="2022" y="25"/>
                  </a:lnTo>
                  <a:lnTo>
                    <a:pt x="1851" y="1"/>
                  </a:lnTo>
                  <a:lnTo>
                    <a:pt x="1681" y="25"/>
                  </a:lnTo>
                  <a:lnTo>
                    <a:pt x="1510" y="25"/>
                  </a:lnTo>
                  <a:lnTo>
                    <a:pt x="1340" y="74"/>
                  </a:lnTo>
                  <a:lnTo>
                    <a:pt x="1169" y="123"/>
                  </a:lnTo>
                  <a:lnTo>
                    <a:pt x="1023" y="196"/>
                  </a:lnTo>
                  <a:lnTo>
                    <a:pt x="877" y="269"/>
                  </a:lnTo>
                  <a:lnTo>
                    <a:pt x="731" y="366"/>
                  </a:lnTo>
                  <a:lnTo>
                    <a:pt x="585" y="488"/>
                  </a:lnTo>
                  <a:lnTo>
                    <a:pt x="463" y="610"/>
                  </a:lnTo>
                  <a:lnTo>
                    <a:pt x="341" y="731"/>
                  </a:lnTo>
                  <a:lnTo>
                    <a:pt x="244" y="902"/>
                  </a:lnTo>
                  <a:lnTo>
                    <a:pt x="244" y="902"/>
                  </a:lnTo>
                  <a:lnTo>
                    <a:pt x="171" y="1048"/>
                  </a:lnTo>
                  <a:lnTo>
                    <a:pt x="98" y="1219"/>
                  </a:lnTo>
                  <a:lnTo>
                    <a:pt x="49" y="1389"/>
                  </a:lnTo>
                  <a:lnTo>
                    <a:pt x="25" y="1560"/>
                  </a:lnTo>
                  <a:lnTo>
                    <a:pt x="0" y="1730"/>
                  </a:lnTo>
                  <a:lnTo>
                    <a:pt x="0" y="1900"/>
                  </a:lnTo>
                  <a:lnTo>
                    <a:pt x="25" y="2071"/>
                  </a:lnTo>
                  <a:lnTo>
                    <a:pt x="73" y="2241"/>
                  </a:lnTo>
                  <a:lnTo>
                    <a:pt x="122" y="2412"/>
                  </a:lnTo>
                  <a:lnTo>
                    <a:pt x="195" y="2558"/>
                  </a:lnTo>
                  <a:lnTo>
                    <a:pt x="268" y="2729"/>
                  </a:lnTo>
                  <a:lnTo>
                    <a:pt x="366" y="2850"/>
                  </a:lnTo>
                  <a:lnTo>
                    <a:pt x="463" y="2996"/>
                  </a:lnTo>
                  <a:lnTo>
                    <a:pt x="609" y="3118"/>
                  </a:lnTo>
                  <a:lnTo>
                    <a:pt x="731" y="3240"/>
                  </a:lnTo>
                  <a:lnTo>
                    <a:pt x="901" y="3337"/>
                  </a:lnTo>
                  <a:lnTo>
                    <a:pt x="901" y="3337"/>
                  </a:lnTo>
                  <a:lnTo>
                    <a:pt x="1048" y="3410"/>
                  </a:lnTo>
                  <a:lnTo>
                    <a:pt x="1218" y="3484"/>
                  </a:lnTo>
                  <a:lnTo>
                    <a:pt x="1389" y="3532"/>
                  </a:lnTo>
                  <a:lnTo>
                    <a:pt x="1559" y="3557"/>
                  </a:lnTo>
                  <a:lnTo>
                    <a:pt x="1730" y="3581"/>
                  </a:lnTo>
                  <a:lnTo>
                    <a:pt x="1900" y="3581"/>
                  </a:lnTo>
                  <a:lnTo>
                    <a:pt x="2071" y="3557"/>
                  </a:lnTo>
                  <a:lnTo>
                    <a:pt x="2241" y="3508"/>
                  </a:lnTo>
                  <a:lnTo>
                    <a:pt x="2411" y="3459"/>
                  </a:lnTo>
                  <a:lnTo>
                    <a:pt x="2558" y="3410"/>
                  </a:lnTo>
                  <a:lnTo>
                    <a:pt x="2704" y="3313"/>
                  </a:lnTo>
                  <a:lnTo>
                    <a:pt x="2850" y="3216"/>
                  </a:lnTo>
                  <a:lnTo>
                    <a:pt x="2996" y="3118"/>
                  </a:lnTo>
                  <a:lnTo>
                    <a:pt x="3118" y="2996"/>
                  </a:lnTo>
                  <a:lnTo>
                    <a:pt x="3240" y="2850"/>
                  </a:lnTo>
                  <a:lnTo>
                    <a:pt x="3337" y="2704"/>
                  </a:lnTo>
                  <a:lnTo>
                    <a:pt x="3337" y="2704"/>
                  </a:lnTo>
                  <a:lnTo>
                    <a:pt x="3459" y="2412"/>
                  </a:lnTo>
                  <a:lnTo>
                    <a:pt x="3532" y="2144"/>
                  </a:lnTo>
                  <a:lnTo>
                    <a:pt x="3581" y="1852"/>
                  </a:lnTo>
                  <a:lnTo>
                    <a:pt x="3556" y="1560"/>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29" name="Shape 329"/>
            <p:cNvSpPr/>
            <p:nvPr/>
          </p:nvSpPr>
          <p:spPr>
            <a:xfrm>
              <a:off x="5453325" y="5382475"/>
              <a:ext cx="88925" cy="88325"/>
            </a:xfrm>
            <a:custGeom>
              <a:avLst/>
              <a:gdLst/>
              <a:ahLst/>
              <a:cxnLst/>
              <a:rect l="0" t="0" r="0" b="0"/>
              <a:pathLst>
                <a:path w="3557" h="3533" fill="none" extrusionOk="0">
                  <a:moveTo>
                    <a:pt x="1389" y="1"/>
                  </a:moveTo>
                  <a:lnTo>
                    <a:pt x="1389" y="1"/>
                  </a:lnTo>
                  <a:lnTo>
                    <a:pt x="1194" y="50"/>
                  </a:lnTo>
                  <a:lnTo>
                    <a:pt x="999" y="147"/>
                  </a:lnTo>
                  <a:lnTo>
                    <a:pt x="804" y="245"/>
                  </a:lnTo>
                  <a:lnTo>
                    <a:pt x="634" y="366"/>
                  </a:lnTo>
                  <a:lnTo>
                    <a:pt x="634" y="366"/>
                  </a:lnTo>
                  <a:lnTo>
                    <a:pt x="488" y="488"/>
                  </a:lnTo>
                  <a:lnTo>
                    <a:pt x="390" y="634"/>
                  </a:lnTo>
                  <a:lnTo>
                    <a:pt x="268" y="780"/>
                  </a:lnTo>
                  <a:lnTo>
                    <a:pt x="195" y="926"/>
                  </a:lnTo>
                  <a:lnTo>
                    <a:pt x="122" y="1073"/>
                  </a:lnTo>
                  <a:lnTo>
                    <a:pt x="74" y="1243"/>
                  </a:lnTo>
                  <a:lnTo>
                    <a:pt x="25" y="1414"/>
                  </a:lnTo>
                  <a:lnTo>
                    <a:pt x="0" y="1584"/>
                  </a:lnTo>
                  <a:lnTo>
                    <a:pt x="0" y="1755"/>
                  </a:lnTo>
                  <a:lnTo>
                    <a:pt x="0" y="1925"/>
                  </a:lnTo>
                  <a:lnTo>
                    <a:pt x="25" y="2096"/>
                  </a:lnTo>
                  <a:lnTo>
                    <a:pt x="74" y="2266"/>
                  </a:lnTo>
                  <a:lnTo>
                    <a:pt x="122" y="2412"/>
                  </a:lnTo>
                  <a:lnTo>
                    <a:pt x="195" y="2583"/>
                  </a:lnTo>
                  <a:lnTo>
                    <a:pt x="293" y="2729"/>
                  </a:lnTo>
                  <a:lnTo>
                    <a:pt x="415" y="2875"/>
                  </a:lnTo>
                  <a:lnTo>
                    <a:pt x="415" y="2875"/>
                  </a:lnTo>
                  <a:lnTo>
                    <a:pt x="536" y="3021"/>
                  </a:lnTo>
                  <a:lnTo>
                    <a:pt x="658" y="3143"/>
                  </a:lnTo>
                  <a:lnTo>
                    <a:pt x="804" y="3240"/>
                  </a:lnTo>
                  <a:lnTo>
                    <a:pt x="950" y="3313"/>
                  </a:lnTo>
                  <a:lnTo>
                    <a:pt x="1121" y="3386"/>
                  </a:lnTo>
                  <a:lnTo>
                    <a:pt x="1267" y="3459"/>
                  </a:lnTo>
                  <a:lnTo>
                    <a:pt x="1437" y="3484"/>
                  </a:lnTo>
                  <a:lnTo>
                    <a:pt x="1608" y="3508"/>
                  </a:lnTo>
                  <a:lnTo>
                    <a:pt x="1778" y="3532"/>
                  </a:lnTo>
                  <a:lnTo>
                    <a:pt x="1949" y="3508"/>
                  </a:lnTo>
                  <a:lnTo>
                    <a:pt x="2119" y="3484"/>
                  </a:lnTo>
                  <a:lnTo>
                    <a:pt x="2290" y="3435"/>
                  </a:lnTo>
                  <a:lnTo>
                    <a:pt x="2460" y="3386"/>
                  </a:lnTo>
                  <a:lnTo>
                    <a:pt x="2606" y="3313"/>
                  </a:lnTo>
                  <a:lnTo>
                    <a:pt x="2777" y="3216"/>
                  </a:lnTo>
                  <a:lnTo>
                    <a:pt x="2923" y="3118"/>
                  </a:lnTo>
                  <a:lnTo>
                    <a:pt x="2923" y="3118"/>
                  </a:lnTo>
                  <a:lnTo>
                    <a:pt x="3045" y="2997"/>
                  </a:lnTo>
                  <a:lnTo>
                    <a:pt x="3167" y="2851"/>
                  </a:lnTo>
                  <a:lnTo>
                    <a:pt x="3264" y="2704"/>
                  </a:lnTo>
                  <a:lnTo>
                    <a:pt x="3361" y="2558"/>
                  </a:lnTo>
                  <a:lnTo>
                    <a:pt x="3435" y="2412"/>
                  </a:lnTo>
                  <a:lnTo>
                    <a:pt x="3483" y="2242"/>
                  </a:lnTo>
                  <a:lnTo>
                    <a:pt x="3532" y="2071"/>
                  </a:lnTo>
                  <a:lnTo>
                    <a:pt x="3556" y="1901"/>
                  </a:lnTo>
                  <a:lnTo>
                    <a:pt x="3556" y="1730"/>
                  </a:lnTo>
                  <a:lnTo>
                    <a:pt x="3556" y="1560"/>
                  </a:lnTo>
                  <a:lnTo>
                    <a:pt x="3532" y="1389"/>
                  </a:lnTo>
                  <a:lnTo>
                    <a:pt x="3483" y="1219"/>
                  </a:lnTo>
                  <a:lnTo>
                    <a:pt x="3410" y="1048"/>
                  </a:lnTo>
                  <a:lnTo>
                    <a:pt x="3337" y="902"/>
                  </a:lnTo>
                  <a:lnTo>
                    <a:pt x="3264" y="756"/>
                  </a:lnTo>
                  <a:lnTo>
                    <a:pt x="3142" y="610"/>
                  </a:lnTo>
                  <a:lnTo>
                    <a:pt x="3142" y="610"/>
                  </a:lnTo>
                  <a:lnTo>
                    <a:pt x="2972" y="415"/>
                  </a:lnTo>
                  <a:lnTo>
                    <a:pt x="2753" y="245"/>
                  </a:lnTo>
                  <a:lnTo>
                    <a:pt x="2533" y="123"/>
                  </a:lnTo>
                  <a:lnTo>
                    <a:pt x="2314" y="50"/>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30" name="Shape 330"/>
            <p:cNvSpPr/>
            <p:nvPr/>
          </p:nvSpPr>
          <p:spPr>
            <a:xfrm>
              <a:off x="5682875" y="5188875"/>
              <a:ext cx="88925" cy="89525"/>
            </a:xfrm>
            <a:custGeom>
              <a:avLst/>
              <a:gdLst/>
              <a:ahLst/>
              <a:cxnLst/>
              <a:rect l="0" t="0" r="0" b="0"/>
              <a:pathLst>
                <a:path w="3557" h="3581" fill="none" extrusionOk="0">
                  <a:moveTo>
                    <a:pt x="0" y="2022"/>
                  </a:moveTo>
                  <a:lnTo>
                    <a:pt x="0" y="2022"/>
                  </a:lnTo>
                  <a:lnTo>
                    <a:pt x="25" y="2216"/>
                  </a:lnTo>
                  <a:lnTo>
                    <a:pt x="98" y="2411"/>
                  </a:lnTo>
                  <a:lnTo>
                    <a:pt x="98" y="2411"/>
                  </a:lnTo>
                  <a:lnTo>
                    <a:pt x="171" y="2557"/>
                  </a:lnTo>
                  <a:lnTo>
                    <a:pt x="244" y="2728"/>
                  </a:lnTo>
                  <a:lnTo>
                    <a:pt x="341" y="2874"/>
                  </a:lnTo>
                  <a:lnTo>
                    <a:pt x="463" y="2996"/>
                  </a:lnTo>
                  <a:lnTo>
                    <a:pt x="585" y="3118"/>
                  </a:lnTo>
                  <a:lnTo>
                    <a:pt x="707" y="3239"/>
                  </a:lnTo>
                  <a:lnTo>
                    <a:pt x="853" y="3337"/>
                  </a:lnTo>
                  <a:lnTo>
                    <a:pt x="999" y="3410"/>
                  </a:lnTo>
                  <a:lnTo>
                    <a:pt x="1169" y="3483"/>
                  </a:lnTo>
                  <a:lnTo>
                    <a:pt x="1340" y="3532"/>
                  </a:lnTo>
                  <a:lnTo>
                    <a:pt x="1510" y="3556"/>
                  </a:lnTo>
                  <a:lnTo>
                    <a:pt x="1681" y="3580"/>
                  </a:lnTo>
                  <a:lnTo>
                    <a:pt x="1851" y="3580"/>
                  </a:lnTo>
                  <a:lnTo>
                    <a:pt x="2022" y="3556"/>
                  </a:lnTo>
                  <a:lnTo>
                    <a:pt x="2192" y="3532"/>
                  </a:lnTo>
                  <a:lnTo>
                    <a:pt x="2363" y="3459"/>
                  </a:lnTo>
                  <a:lnTo>
                    <a:pt x="2363" y="3459"/>
                  </a:lnTo>
                  <a:lnTo>
                    <a:pt x="2533" y="3410"/>
                  </a:lnTo>
                  <a:lnTo>
                    <a:pt x="2704" y="3312"/>
                  </a:lnTo>
                  <a:lnTo>
                    <a:pt x="2850" y="3215"/>
                  </a:lnTo>
                  <a:lnTo>
                    <a:pt x="2972" y="3093"/>
                  </a:lnTo>
                  <a:lnTo>
                    <a:pt x="3093" y="2971"/>
                  </a:lnTo>
                  <a:lnTo>
                    <a:pt x="3215" y="2850"/>
                  </a:lnTo>
                  <a:lnTo>
                    <a:pt x="3288" y="2704"/>
                  </a:lnTo>
                  <a:lnTo>
                    <a:pt x="3386" y="2557"/>
                  </a:lnTo>
                  <a:lnTo>
                    <a:pt x="3434" y="2387"/>
                  </a:lnTo>
                  <a:lnTo>
                    <a:pt x="3483" y="2216"/>
                  </a:lnTo>
                  <a:lnTo>
                    <a:pt x="3532" y="2070"/>
                  </a:lnTo>
                  <a:lnTo>
                    <a:pt x="3556" y="1875"/>
                  </a:lnTo>
                  <a:lnTo>
                    <a:pt x="3556" y="1705"/>
                  </a:lnTo>
                  <a:lnTo>
                    <a:pt x="3532" y="1534"/>
                  </a:lnTo>
                  <a:lnTo>
                    <a:pt x="3507" y="1364"/>
                  </a:lnTo>
                  <a:lnTo>
                    <a:pt x="3434" y="1194"/>
                  </a:lnTo>
                  <a:lnTo>
                    <a:pt x="3434" y="1194"/>
                  </a:lnTo>
                  <a:lnTo>
                    <a:pt x="3361" y="1023"/>
                  </a:lnTo>
                  <a:lnTo>
                    <a:pt x="3288" y="853"/>
                  </a:lnTo>
                  <a:lnTo>
                    <a:pt x="3191" y="706"/>
                  </a:lnTo>
                  <a:lnTo>
                    <a:pt x="3069" y="585"/>
                  </a:lnTo>
                  <a:lnTo>
                    <a:pt x="2947" y="463"/>
                  </a:lnTo>
                  <a:lnTo>
                    <a:pt x="2825" y="341"/>
                  </a:lnTo>
                  <a:lnTo>
                    <a:pt x="2679" y="268"/>
                  </a:lnTo>
                  <a:lnTo>
                    <a:pt x="2533" y="171"/>
                  </a:lnTo>
                  <a:lnTo>
                    <a:pt x="2363" y="122"/>
                  </a:lnTo>
                  <a:lnTo>
                    <a:pt x="2192" y="73"/>
                  </a:lnTo>
                  <a:lnTo>
                    <a:pt x="2022" y="24"/>
                  </a:lnTo>
                  <a:lnTo>
                    <a:pt x="1851" y="24"/>
                  </a:lnTo>
                  <a:lnTo>
                    <a:pt x="1681" y="0"/>
                  </a:lnTo>
                  <a:lnTo>
                    <a:pt x="1510" y="24"/>
                  </a:lnTo>
                  <a:lnTo>
                    <a:pt x="1340" y="73"/>
                  </a:lnTo>
                  <a:lnTo>
                    <a:pt x="1169" y="122"/>
                  </a:lnTo>
                  <a:lnTo>
                    <a:pt x="1169" y="122"/>
                  </a:lnTo>
                  <a:lnTo>
                    <a:pt x="974" y="195"/>
                  </a:lnTo>
                  <a:lnTo>
                    <a:pt x="804" y="292"/>
                  </a:lnTo>
                  <a:lnTo>
                    <a:pt x="658" y="390"/>
                  </a:lnTo>
                  <a:lnTo>
                    <a:pt x="512" y="512"/>
                  </a:lnTo>
                  <a:lnTo>
                    <a:pt x="390" y="658"/>
                  </a:lnTo>
                  <a:lnTo>
                    <a:pt x="293" y="804"/>
                  </a:lnTo>
                  <a:lnTo>
                    <a:pt x="195" y="950"/>
                  </a:lnTo>
                  <a:lnTo>
                    <a:pt x="122" y="1120"/>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31" name="Shape 331"/>
            <p:cNvSpPr/>
            <p:nvPr/>
          </p:nvSpPr>
          <p:spPr>
            <a:xfrm>
              <a:off x="5411925" y="5110925"/>
              <a:ext cx="188775" cy="189400"/>
            </a:xfrm>
            <a:custGeom>
              <a:avLst/>
              <a:gdLst/>
              <a:ahLst/>
              <a:cxnLst/>
              <a:rect l="0" t="0" r="0" b="0"/>
              <a:pathLst>
                <a:path w="7551" h="7576" fill="none" extrusionOk="0">
                  <a:moveTo>
                    <a:pt x="0" y="3776"/>
                  </a:moveTo>
                  <a:lnTo>
                    <a:pt x="0" y="3776"/>
                  </a:lnTo>
                  <a:lnTo>
                    <a:pt x="25" y="3410"/>
                  </a:lnTo>
                  <a:lnTo>
                    <a:pt x="73" y="3021"/>
                  </a:lnTo>
                  <a:lnTo>
                    <a:pt x="171" y="2655"/>
                  </a:lnTo>
                  <a:lnTo>
                    <a:pt x="293" y="2314"/>
                  </a:lnTo>
                  <a:lnTo>
                    <a:pt x="463" y="1973"/>
                  </a:lnTo>
                  <a:lnTo>
                    <a:pt x="658" y="1681"/>
                  </a:lnTo>
                  <a:lnTo>
                    <a:pt x="877" y="1389"/>
                  </a:lnTo>
                  <a:lnTo>
                    <a:pt x="1121" y="1121"/>
                  </a:lnTo>
                  <a:lnTo>
                    <a:pt x="1389" y="877"/>
                  </a:lnTo>
                  <a:lnTo>
                    <a:pt x="1656" y="658"/>
                  </a:lnTo>
                  <a:lnTo>
                    <a:pt x="1973" y="463"/>
                  </a:lnTo>
                  <a:lnTo>
                    <a:pt x="2314" y="293"/>
                  </a:lnTo>
                  <a:lnTo>
                    <a:pt x="2655" y="171"/>
                  </a:lnTo>
                  <a:lnTo>
                    <a:pt x="3020" y="74"/>
                  </a:lnTo>
                  <a:lnTo>
                    <a:pt x="3386" y="25"/>
                  </a:lnTo>
                  <a:lnTo>
                    <a:pt x="3775" y="1"/>
                  </a:lnTo>
                  <a:lnTo>
                    <a:pt x="3775" y="1"/>
                  </a:lnTo>
                  <a:lnTo>
                    <a:pt x="4165" y="25"/>
                  </a:lnTo>
                  <a:lnTo>
                    <a:pt x="4555" y="74"/>
                  </a:lnTo>
                  <a:lnTo>
                    <a:pt x="4896" y="171"/>
                  </a:lnTo>
                  <a:lnTo>
                    <a:pt x="5261" y="293"/>
                  </a:lnTo>
                  <a:lnTo>
                    <a:pt x="5578" y="463"/>
                  </a:lnTo>
                  <a:lnTo>
                    <a:pt x="5894" y="658"/>
                  </a:lnTo>
                  <a:lnTo>
                    <a:pt x="6186" y="877"/>
                  </a:lnTo>
                  <a:lnTo>
                    <a:pt x="6454" y="1121"/>
                  </a:lnTo>
                  <a:lnTo>
                    <a:pt x="6698" y="1389"/>
                  </a:lnTo>
                  <a:lnTo>
                    <a:pt x="6917" y="1681"/>
                  </a:lnTo>
                  <a:lnTo>
                    <a:pt x="7112" y="1973"/>
                  </a:lnTo>
                  <a:lnTo>
                    <a:pt x="7258" y="2314"/>
                  </a:lnTo>
                  <a:lnTo>
                    <a:pt x="7404" y="2655"/>
                  </a:lnTo>
                  <a:lnTo>
                    <a:pt x="7477" y="3021"/>
                  </a:lnTo>
                  <a:lnTo>
                    <a:pt x="7550" y="3410"/>
                  </a:lnTo>
                  <a:lnTo>
                    <a:pt x="7550" y="3776"/>
                  </a:lnTo>
                  <a:lnTo>
                    <a:pt x="7550" y="3776"/>
                  </a:lnTo>
                  <a:lnTo>
                    <a:pt x="7550" y="4165"/>
                  </a:lnTo>
                  <a:lnTo>
                    <a:pt x="7477" y="4555"/>
                  </a:lnTo>
                  <a:lnTo>
                    <a:pt x="7404" y="4920"/>
                  </a:lnTo>
                  <a:lnTo>
                    <a:pt x="7258" y="5261"/>
                  </a:lnTo>
                  <a:lnTo>
                    <a:pt x="7112" y="5578"/>
                  </a:lnTo>
                  <a:lnTo>
                    <a:pt x="6917" y="5895"/>
                  </a:lnTo>
                  <a:lnTo>
                    <a:pt x="6698" y="6187"/>
                  </a:lnTo>
                  <a:lnTo>
                    <a:pt x="6454" y="6455"/>
                  </a:lnTo>
                  <a:lnTo>
                    <a:pt x="6186" y="6698"/>
                  </a:lnTo>
                  <a:lnTo>
                    <a:pt x="5894" y="6917"/>
                  </a:lnTo>
                  <a:lnTo>
                    <a:pt x="5578" y="7112"/>
                  </a:lnTo>
                  <a:lnTo>
                    <a:pt x="5261" y="7258"/>
                  </a:lnTo>
                  <a:lnTo>
                    <a:pt x="4896" y="7405"/>
                  </a:lnTo>
                  <a:lnTo>
                    <a:pt x="4555" y="7478"/>
                  </a:lnTo>
                  <a:lnTo>
                    <a:pt x="4165" y="7551"/>
                  </a:lnTo>
                  <a:lnTo>
                    <a:pt x="3775" y="7575"/>
                  </a:lnTo>
                  <a:lnTo>
                    <a:pt x="3775" y="7575"/>
                  </a:lnTo>
                  <a:lnTo>
                    <a:pt x="3386" y="7551"/>
                  </a:lnTo>
                  <a:lnTo>
                    <a:pt x="3020" y="7478"/>
                  </a:lnTo>
                  <a:lnTo>
                    <a:pt x="2655" y="7405"/>
                  </a:lnTo>
                  <a:lnTo>
                    <a:pt x="2314" y="7258"/>
                  </a:lnTo>
                  <a:lnTo>
                    <a:pt x="1973" y="7112"/>
                  </a:lnTo>
                  <a:lnTo>
                    <a:pt x="1656" y="6917"/>
                  </a:lnTo>
                  <a:lnTo>
                    <a:pt x="1389" y="6698"/>
                  </a:lnTo>
                  <a:lnTo>
                    <a:pt x="1121" y="6455"/>
                  </a:lnTo>
                  <a:lnTo>
                    <a:pt x="877" y="6187"/>
                  </a:lnTo>
                  <a:lnTo>
                    <a:pt x="658" y="5895"/>
                  </a:lnTo>
                  <a:lnTo>
                    <a:pt x="463" y="5578"/>
                  </a:lnTo>
                  <a:lnTo>
                    <a:pt x="293" y="5261"/>
                  </a:lnTo>
                  <a:lnTo>
                    <a:pt x="171" y="4920"/>
                  </a:lnTo>
                  <a:lnTo>
                    <a:pt x="73" y="4555"/>
                  </a:lnTo>
                  <a:lnTo>
                    <a:pt x="25" y="4165"/>
                  </a:lnTo>
                  <a:lnTo>
                    <a:pt x="0" y="3776"/>
                  </a:lnTo>
                  <a:lnTo>
                    <a:pt x="0" y="3776"/>
                  </a:lnTo>
                  <a:close/>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32" name="Shape 332"/>
            <p:cNvSpPr/>
            <p:nvPr/>
          </p:nvSpPr>
          <p:spPr>
            <a:xfrm>
              <a:off x="5367475" y="5025075"/>
              <a:ext cx="81600" cy="105975"/>
            </a:xfrm>
            <a:custGeom>
              <a:avLst/>
              <a:gdLst/>
              <a:ahLst/>
              <a:cxnLst/>
              <a:rect l="0" t="0" r="0" b="0"/>
              <a:pathLst>
                <a:path w="3264" h="4239" fill="none" extrusionOk="0">
                  <a:moveTo>
                    <a:pt x="0" y="1"/>
                  </a:moveTo>
                  <a:lnTo>
                    <a:pt x="3264" y="4238"/>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33" name="Shape 333"/>
            <p:cNvSpPr/>
            <p:nvPr/>
          </p:nvSpPr>
          <p:spPr>
            <a:xfrm>
              <a:off x="5567800" y="4999500"/>
              <a:ext cx="115100" cy="133975"/>
            </a:xfrm>
            <a:custGeom>
              <a:avLst/>
              <a:gdLst/>
              <a:ahLst/>
              <a:cxnLst/>
              <a:rect l="0" t="0" r="0" b="0"/>
              <a:pathLst>
                <a:path w="4604" h="5359" fill="none" extrusionOk="0">
                  <a:moveTo>
                    <a:pt x="0" y="5359"/>
                  </a:moveTo>
                  <a:lnTo>
                    <a:pt x="4603" y="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34" name="Shape 334"/>
            <p:cNvSpPr/>
            <p:nvPr/>
          </p:nvSpPr>
          <p:spPr>
            <a:xfrm>
              <a:off x="5600075" y="5217475"/>
              <a:ext cx="127275" cy="16475"/>
            </a:xfrm>
            <a:custGeom>
              <a:avLst/>
              <a:gdLst/>
              <a:ahLst/>
              <a:cxnLst/>
              <a:rect l="0" t="0" r="0" b="0"/>
              <a:pathLst>
                <a:path w="5091" h="659" fill="none" extrusionOk="0">
                  <a:moveTo>
                    <a:pt x="5090" y="658"/>
                  </a:moveTo>
                  <a:lnTo>
                    <a:pt x="0" y="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35" name="Shape 335"/>
            <p:cNvSpPr/>
            <p:nvPr/>
          </p:nvSpPr>
          <p:spPr>
            <a:xfrm>
              <a:off x="5497775" y="5299675"/>
              <a:ext cx="4900" cy="126675"/>
            </a:xfrm>
            <a:custGeom>
              <a:avLst/>
              <a:gdLst/>
              <a:ahLst/>
              <a:cxnLst/>
              <a:rect l="0" t="0" r="0" b="0"/>
              <a:pathLst>
                <a:path w="196" h="5067" fill="none" extrusionOk="0">
                  <a:moveTo>
                    <a:pt x="0" y="5067"/>
                  </a:moveTo>
                  <a:lnTo>
                    <a:pt x="195" y="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36" name="Shape 336"/>
            <p:cNvSpPr/>
            <p:nvPr/>
          </p:nvSpPr>
          <p:spPr>
            <a:xfrm>
              <a:off x="5277975" y="5241825"/>
              <a:ext cx="141275" cy="58500"/>
            </a:xfrm>
            <a:custGeom>
              <a:avLst/>
              <a:gdLst/>
              <a:ahLst/>
              <a:cxnLst/>
              <a:rect l="0" t="0" r="0" b="0"/>
              <a:pathLst>
                <a:path w="5651" h="2340" fill="none" extrusionOk="0">
                  <a:moveTo>
                    <a:pt x="0" y="2339"/>
                  </a:moveTo>
                  <a:lnTo>
                    <a:pt x="5651" y="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19" name="Shape 284">
            <a:extLst>
              <a:ext uri="{FF2B5EF4-FFF2-40B4-BE49-F238E27FC236}">
                <a16:creationId xmlns:a16="http://schemas.microsoft.com/office/drawing/2014/main" id="{4609559C-7666-4951-BE57-69211739BFE8}"/>
              </a:ext>
            </a:extLst>
          </p:cNvPr>
          <p:cNvSpPr txBox="1">
            <a:spLocks/>
          </p:cNvSpPr>
          <p:nvPr/>
        </p:nvSpPr>
        <p:spPr>
          <a:xfrm>
            <a:off x="6799488" y="2420795"/>
            <a:ext cx="2046801" cy="1395574"/>
          </a:xfrm>
          <a:prstGeom prst="rect">
            <a:avLst/>
          </a:prstGeom>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lvl="0"/>
            <a:r>
              <a:rPr lang="en-US" sz="1800" dirty="0"/>
              <a:t>Huge numbers of youth are not only </a:t>
            </a:r>
            <a:r>
              <a:rPr lang="en-US" sz="1800" b="1" dirty="0">
                <a:solidFill>
                  <a:srgbClr val="FF0000"/>
                </a:solidFill>
              </a:rPr>
              <a:t>unemployed but unemployable</a:t>
            </a:r>
            <a:r>
              <a:rPr lang="en-US" sz="1800" dirty="0">
                <a:solidFill>
                  <a:srgbClr val="FF0000"/>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ctrTitle"/>
          </p:nvPr>
        </p:nvSpPr>
        <p:spPr>
          <a:xfrm>
            <a:off x="463524" y="2871148"/>
            <a:ext cx="4746429" cy="1159800"/>
          </a:xfrm>
          <a:prstGeom prst="rect">
            <a:avLst/>
          </a:prstGeom>
        </p:spPr>
        <p:txBody>
          <a:bodyPr lIns="91425" tIns="91425" rIns="91425" bIns="91425" anchor="b" anchorCtr="0">
            <a:noAutofit/>
          </a:bodyPr>
          <a:lstStyle/>
          <a:p>
            <a:pPr lvl="0" rtl="0">
              <a:spcBef>
                <a:spcPts val="0"/>
              </a:spcBef>
              <a:buNone/>
            </a:pPr>
            <a:r>
              <a:rPr lang="en-US" dirty="0"/>
              <a:t>Skills in Need</a:t>
            </a:r>
            <a:endParaRPr lang="en" dirty="0"/>
          </a:p>
        </p:txBody>
      </p:sp>
      <p:sp>
        <p:nvSpPr>
          <p:cNvPr id="223" name="Shape 223"/>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7</a:t>
            </a:fld>
            <a:endParaRPr lang="en"/>
          </a:p>
        </p:txBody>
      </p:sp>
    </p:spTree>
    <p:extLst>
      <p:ext uri="{BB962C8B-B14F-4D97-AF65-F5344CB8AC3E}">
        <p14:creationId xmlns:p14="http://schemas.microsoft.com/office/powerpoint/2010/main" val="1556542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Block Arc 7"/>
          <p:cNvSpPr/>
          <p:nvPr/>
        </p:nvSpPr>
        <p:spPr>
          <a:xfrm>
            <a:off x="3996144" y="2180968"/>
            <a:ext cx="1658120" cy="1689281"/>
          </a:xfrm>
          <a:prstGeom prst="blockArc">
            <a:avLst>
              <a:gd name="adj1" fmla="val 12113137"/>
              <a:gd name="adj2" fmla="val 16244748"/>
              <a:gd name="adj3" fmla="val 8487"/>
            </a:avLst>
          </a:prstGeom>
          <a:solidFill>
            <a:srgbClr val="FFE41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sp>
        <p:nvSpPr>
          <p:cNvPr id="9" name="Block Arc 8"/>
          <p:cNvSpPr/>
          <p:nvPr/>
        </p:nvSpPr>
        <p:spPr>
          <a:xfrm flipV="1">
            <a:off x="3984319" y="2246294"/>
            <a:ext cx="1658120" cy="1689282"/>
          </a:xfrm>
          <a:prstGeom prst="blockArc">
            <a:avLst>
              <a:gd name="adj1" fmla="val 9430612"/>
              <a:gd name="adj2" fmla="val 17712657"/>
              <a:gd name="adj3" fmla="val 8067"/>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sp>
        <p:nvSpPr>
          <p:cNvPr id="10" name="Block Arc 9"/>
          <p:cNvSpPr/>
          <p:nvPr/>
        </p:nvSpPr>
        <p:spPr>
          <a:xfrm flipH="1">
            <a:off x="4047948" y="2192793"/>
            <a:ext cx="1658120" cy="1689281"/>
          </a:xfrm>
          <a:prstGeom prst="blockArc">
            <a:avLst>
              <a:gd name="adj1" fmla="val 9701487"/>
              <a:gd name="adj2" fmla="val 16244748"/>
              <a:gd name="adj3" fmla="val 8487"/>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sp>
        <p:nvSpPr>
          <p:cNvPr id="11" name="Block Arc 10"/>
          <p:cNvSpPr/>
          <p:nvPr/>
        </p:nvSpPr>
        <p:spPr>
          <a:xfrm flipH="1" flipV="1">
            <a:off x="4027680" y="2236164"/>
            <a:ext cx="1658120" cy="1689281"/>
          </a:xfrm>
          <a:prstGeom prst="blockArc">
            <a:avLst>
              <a:gd name="adj1" fmla="val 11761692"/>
              <a:gd name="adj2" fmla="val 14747794"/>
              <a:gd name="adj3" fmla="val 9084"/>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sp>
        <p:nvSpPr>
          <p:cNvPr id="16" name="Block Arc 15"/>
          <p:cNvSpPr/>
          <p:nvPr/>
        </p:nvSpPr>
        <p:spPr>
          <a:xfrm flipV="1">
            <a:off x="2801427" y="1092556"/>
            <a:ext cx="3906552" cy="3880295"/>
          </a:xfrm>
          <a:prstGeom prst="blockArc">
            <a:avLst>
              <a:gd name="adj1" fmla="val 9430612"/>
              <a:gd name="adj2" fmla="val 17659478"/>
              <a:gd name="adj3" fmla="val 10337"/>
            </a:avLst>
          </a:prstGeom>
          <a:solidFill>
            <a:schemeClr val="tx1">
              <a:alpha val="46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sp>
        <p:nvSpPr>
          <p:cNvPr id="20" name="Block Arc 19"/>
          <p:cNvSpPr/>
          <p:nvPr/>
        </p:nvSpPr>
        <p:spPr>
          <a:xfrm rot="13241850" flipV="1">
            <a:off x="3591899" y="1724533"/>
            <a:ext cx="3176458" cy="3232873"/>
          </a:xfrm>
          <a:prstGeom prst="blockArc">
            <a:avLst>
              <a:gd name="adj1" fmla="val 9026460"/>
              <a:gd name="adj2" fmla="val 12799905"/>
              <a:gd name="adj3" fmla="val 11609"/>
            </a:avLst>
          </a:prstGeom>
          <a:solidFill>
            <a:schemeClr val="bg1">
              <a:lumMod val="65000"/>
              <a:alpha val="3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sp>
        <p:nvSpPr>
          <p:cNvPr id="22" name="Block Arc 21"/>
          <p:cNvSpPr/>
          <p:nvPr/>
        </p:nvSpPr>
        <p:spPr>
          <a:xfrm rot="8997593" flipV="1">
            <a:off x="2989317" y="1140078"/>
            <a:ext cx="3692466" cy="3758045"/>
          </a:xfrm>
          <a:prstGeom prst="blockArc">
            <a:avLst>
              <a:gd name="adj1" fmla="val 8056108"/>
              <a:gd name="adj2" fmla="val 14434258"/>
              <a:gd name="adj3" fmla="val 7793"/>
            </a:avLst>
          </a:prstGeom>
          <a:solidFill>
            <a:schemeClr val="tx2">
              <a:lumMod val="50000"/>
              <a:alpha val="3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sp>
        <p:nvSpPr>
          <p:cNvPr id="23" name="Block Arc 22"/>
          <p:cNvSpPr/>
          <p:nvPr/>
        </p:nvSpPr>
        <p:spPr>
          <a:xfrm rot="2283107" flipV="1">
            <a:off x="2898278" y="711181"/>
            <a:ext cx="4141461" cy="4215014"/>
          </a:xfrm>
          <a:prstGeom prst="blockArc">
            <a:avLst>
              <a:gd name="adj1" fmla="val 7995456"/>
              <a:gd name="adj2" fmla="val 12205830"/>
              <a:gd name="adj3" fmla="val 7514"/>
            </a:avLst>
          </a:prstGeom>
          <a:solidFill>
            <a:srgbClr val="FFE412">
              <a:alpha val="37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endParaRPr>
          </a:p>
        </p:txBody>
      </p:sp>
      <p:cxnSp>
        <p:nvCxnSpPr>
          <p:cNvPr id="24" name="Straight Connector 23"/>
          <p:cNvCxnSpPr>
            <a:cxnSpLocks/>
          </p:cNvCxnSpPr>
          <p:nvPr/>
        </p:nvCxnSpPr>
        <p:spPr>
          <a:xfrm>
            <a:off x="4759607" y="62319"/>
            <a:ext cx="91509" cy="2393972"/>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flipV="1">
            <a:off x="5434168" y="3222130"/>
            <a:ext cx="2464457" cy="587685"/>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flipV="1">
            <a:off x="5072186" y="3593681"/>
            <a:ext cx="742463" cy="1445214"/>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flipV="1">
            <a:off x="2296662" y="1965703"/>
            <a:ext cx="1961268" cy="901792"/>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6048572" y="4179467"/>
            <a:ext cx="3314754" cy="867930"/>
          </a:xfrm>
          <a:prstGeom prst="rect">
            <a:avLst/>
          </a:prstGeom>
          <a:noFill/>
        </p:spPr>
        <p:txBody>
          <a:bodyPr wrap="square" rtlCol="0">
            <a:spAutoFit/>
          </a:bodyPr>
          <a:lstStyle/>
          <a:p>
            <a:pPr algn="ctr"/>
            <a:r>
              <a:rPr lang="en-US" sz="2520" b="1" dirty="0">
                <a:latin typeface="+mj-lt"/>
                <a:cs typeface="Heiti SC Light"/>
              </a:rPr>
              <a:t>Entrepreneurship Skills</a:t>
            </a:r>
          </a:p>
        </p:txBody>
      </p:sp>
      <p:sp>
        <p:nvSpPr>
          <p:cNvPr id="61" name="Oval 60"/>
          <p:cNvSpPr/>
          <p:nvPr/>
        </p:nvSpPr>
        <p:spPr>
          <a:xfrm>
            <a:off x="2663933" y="1266342"/>
            <a:ext cx="557355" cy="565397"/>
          </a:xfrm>
          <a:prstGeom prst="ellipse">
            <a:avLst/>
          </a:prstGeom>
          <a:solidFill>
            <a:srgbClr val="FFE41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2" name="Oval 61"/>
          <p:cNvSpPr/>
          <p:nvPr/>
        </p:nvSpPr>
        <p:spPr>
          <a:xfrm>
            <a:off x="3170619" y="1024731"/>
            <a:ext cx="356918" cy="362068"/>
          </a:xfrm>
          <a:prstGeom prst="ellipse">
            <a:avLst/>
          </a:prstGeom>
          <a:solidFill>
            <a:srgbClr val="FFF5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3" name="Oval 62"/>
          <p:cNvSpPr/>
          <p:nvPr/>
        </p:nvSpPr>
        <p:spPr>
          <a:xfrm>
            <a:off x="3570918" y="815429"/>
            <a:ext cx="265605" cy="269438"/>
          </a:xfrm>
          <a:prstGeom prst="ellipse">
            <a:avLst/>
          </a:prstGeom>
          <a:solidFill>
            <a:srgbClr val="FBFF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4" name="Oval 63"/>
          <p:cNvSpPr/>
          <p:nvPr/>
        </p:nvSpPr>
        <p:spPr>
          <a:xfrm>
            <a:off x="3984318" y="721086"/>
            <a:ext cx="186001" cy="188685"/>
          </a:xfrm>
          <a:prstGeom prst="ellipse">
            <a:avLst/>
          </a:prstGeom>
          <a:solidFill>
            <a:srgbClr val="FFF9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5" name="Oval 64"/>
          <p:cNvSpPr/>
          <p:nvPr/>
        </p:nvSpPr>
        <p:spPr>
          <a:xfrm>
            <a:off x="5619465" y="735300"/>
            <a:ext cx="656917" cy="699134"/>
          </a:xfrm>
          <a:prstGeom prst="ellipse">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6" name="Oval 65"/>
          <p:cNvSpPr/>
          <p:nvPr/>
        </p:nvSpPr>
        <p:spPr>
          <a:xfrm>
            <a:off x="6180814" y="1333987"/>
            <a:ext cx="437526" cy="465645"/>
          </a:xfrm>
          <a:prstGeom prst="ellipse">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7" name="Oval 66"/>
          <p:cNvSpPr/>
          <p:nvPr/>
        </p:nvSpPr>
        <p:spPr>
          <a:xfrm>
            <a:off x="6465363" y="1858363"/>
            <a:ext cx="326224" cy="347189"/>
          </a:xfrm>
          <a:prstGeom prst="ellipse">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8" name="Oval 67"/>
          <p:cNvSpPr/>
          <p:nvPr/>
        </p:nvSpPr>
        <p:spPr>
          <a:xfrm>
            <a:off x="2589782" y="4263865"/>
            <a:ext cx="656917" cy="699134"/>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9" name="Oval 68"/>
          <p:cNvSpPr/>
          <p:nvPr/>
        </p:nvSpPr>
        <p:spPr>
          <a:xfrm>
            <a:off x="2342365" y="3823896"/>
            <a:ext cx="413401" cy="439969"/>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70" name="Oval 69"/>
          <p:cNvSpPr/>
          <p:nvPr/>
        </p:nvSpPr>
        <p:spPr>
          <a:xfrm>
            <a:off x="2253569" y="2865306"/>
            <a:ext cx="243651" cy="259309"/>
          </a:xfrm>
          <a:prstGeom prst="ellipse">
            <a:avLst/>
          </a:prstGeom>
          <a:solidFill>
            <a:schemeClr val="tx1">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72" name="Oval 71"/>
          <p:cNvSpPr/>
          <p:nvPr/>
        </p:nvSpPr>
        <p:spPr>
          <a:xfrm>
            <a:off x="2242817" y="3342353"/>
            <a:ext cx="311844" cy="331885"/>
          </a:xfrm>
          <a:prstGeom prst="ellipse">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78" name="TextBox 77"/>
          <p:cNvSpPr txBox="1"/>
          <p:nvPr/>
        </p:nvSpPr>
        <p:spPr>
          <a:xfrm>
            <a:off x="1383903" y="424411"/>
            <a:ext cx="2100458" cy="867930"/>
          </a:xfrm>
          <a:prstGeom prst="rect">
            <a:avLst/>
          </a:prstGeom>
          <a:noFill/>
        </p:spPr>
        <p:txBody>
          <a:bodyPr wrap="square" rtlCol="0">
            <a:spAutoFit/>
          </a:bodyPr>
          <a:lstStyle/>
          <a:p>
            <a:r>
              <a:rPr lang="en-US" sz="2520" b="1" dirty="0">
                <a:latin typeface="+mj-lt"/>
              </a:rPr>
              <a:t>Creativity</a:t>
            </a:r>
          </a:p>
          <a:p>
            <a:endParaRPr lang="en-US" sz="2520" b="1" dirty="0">
              <a:latin typeface="+mj-lt"/>
              <a:cs typeface="Heiti SC Light"/>
            </a:endParaRPr>
          </a:p>
        </p:txBody>
      </p:sp>
      <p:pic>
        <p:nvPicPr>
          <p:cNvPr id="71" name="Picture 70">
            <a:extLst>
              <a:ext uri="{FF2B5EF4-FFF2-40B4-BE49-F238E27FC236}">
                <a16:creationId xmlns:a16="http://schemas.microsoft.com/office/drawing/2014/main" id="{38A5C76C-54E2-482C-88F0-6423A0CC7EE3}"/>
              </a:ext>
            </a:extLst>
          </p:cNvPr>
          <p:cNvPicPr>
            <a:picLocks noChangeAspect="1"/>
          </p:cNvPicPr>
          <p:nvPr/>
        </p:nvPicPr>
        <p:blipFill>
          <a:blip r:embed="rId2"/>
          <a:stretch>
            <a:fillRect/>
          </a:stretch>
        </p:blipFill>
        <p:spPr>
          <a:xfrm>
            <a:off x="3829026" y="1483338"/>
            <a:ext cx="613299" cy="726524"/>
          </a:xfrm>
          <a:prstGeom prst="rect">
            <a:avLst/>
          </a:prstGeom>
        </p:spPr>
      </p:pic>
      <p:pic>
        <p:nvPicPr>
          <p:cNvPr id="76" name="Picture 75">
            <a:extLst>
              <a:ext uri="{FF2B5EF4-FFF2-40B4-BE49-F238E27FC236}">
                <a16:creationId xmlns:a16="http://schemas.microsoft.com/office/drawing/2014/main" id="{C1C41D77-15F9-434F-AE28-5F64495BFF9A}"/>
              </a:ext>
            </a:extLst>
          </p:cNvPr>
          <p:cNvPicPr>
            <a:picLocks noChangeAspect="1"/>
          </p:cNvPicPr>
          <p:nvPr/>
        </p:nvPicPr>
        <p:blipFill>
          <a:blip r:embed="rId3"/>
          <a:stretch>
            <a:fillRect/>
          </a:stretch>
        </p:blipFill>
        <p:spPr>
          <a:xfrm>
            <a:off x="5458406" y="1916582"/>
            <a:ext cx="746267" cy="746267"/>
          </a:xfrm>
          <a:prstGeom prst="rect">
            <a:avLst/>
          </a:prstGeom>
        </p:spPr>
      </p:pic>
      <p:pic>
        <p:nvPicPr>
          <p:cNvPr id="77" name="Picture 76">
            <a:extLst>
              <a:ext uri="{FF2B5EF4-FFF2-40B4-BE49-F238E27FC236}">
                <a16:creationId xmlns:a16="http://schemas.microsoft.com/office/drawing/2014/main" id="{552C54AA-51DF-40BB-A574-7B7084A4081D}"/>
              </a:ext>
            </a:extLst>
          </p:cNvPr>
          <p:cNvPicPr>
            <a:picLocks noChangeAspect="1"/>
          </p:cNvPicPr>
          <p:nvPr/>
        </p:nvPicPr>
        <p:blipFill>
          <a:blip r:embed="rId4">
            <a:extLst>
              <a:ext uri="{BEBA8EAE-BF5A-486C-A8C5-ECC9F3942E4B}">
                <a14:imgProps xmlns:a14="http://schemas.microsoft.com/office/drawing/2010/main">
                  <a14:imgLayer r:embed="rId5">
                    <a14:imgEffect>
                      <a14:artisticGlowEdges/>
                    </a14:imgEffect>
                  </a14:imgLayer>
                </a14:imgProps>
              </a:ext>
            </a:extLst>
          </a:blip>
          <a:stretch>
            <a:fillRect/>
          </a:stretch>
        </p:blipFill>
        <p:spPr>
          <a:xfrm>
            <a:off x="5364001" y="3471414"/>
            <a:ext cx="999730" cy="676193"/>
          </a:xfrm>
          <a:prstGeom prst="rect">
            <a:avLst/>
          </a:prstGeom>
        </p:spPr>
      </p:pic>
      <p:sp>
        <p:nvSpPr>
          <p:cNvPr id="92" name="TextBox 91">
            <a:extLst>
              <a:ext uri="{FF2B5EF4-FFF2-40B4-BE49-F238E27FC236}">
                <a16:creationId xmlns:a16="http://schemas.microsoft.com/office/drawing/2014/main" id="{352E1417-7536-43CD-B8D1-4BFC50B2F704}"/>
              </a:ext>
            </a:extLst>
          </p:cNvPr>
          <p:cNvSpPr txBox="1"/>
          <p:nvPr/>
        </p:nvSpPr>
        <p:spPr>
          <a:xfrm>
            <a:off x="6418654" y="1000469"/>
            <a:ext cx="2759057" cy="867930"/>
          </a:xfrm>
          <a:prstGeom prst="rect">
            <a:avLst/>
          </a:prstGeom>
          <a:noFill/>
        </p:spPr>
        <p:txBody>
          <a:bodyPr wrap="square" rtlCol="0">
            <a:spAutoFit/>
          </a:bodyPr>
          <a:lstStyle/>
          <a:p>
            <a:pPr algn="ctr"/>
            <a:r>
              <a:rPr lang="en-US" sz="2520" b="1" dirty="0">
                <a:latin typeface="+mj-lt"/>
                <a:cs typeface="Heiti SC Light"/>
              </a:rPr>
              <a:t>Communication skills</a:t>
            </a:r>
          </a:p>
        </p:txBody>
      </p:sp>
      <p:pic>
        <p:nvPicPr>
          <p:cNvPr id="93" name="Picture 92">
            <a:extLst>
              <a:ext uri="{FF2B5EF4-FFF2-40B4-BE49-F238E27FC236}">
                <a16:creationId xmlns:a16="http://schemas.microsoft.com/office/drawing/2014/main" id="{FBABCD01-3900-440B-B5B4-3E8590334572}"/>
              </a:ext>
            </a:extLst>
          </p:cNvPr>
          <p:cNvPicPr>
            <a:picLocks noChangeAspect="1"/>
          </p:cNvPicPr>
          <p:nvPr/>
        </p:nvPicPr>
        <p:blipFill>
          <a:blip r:embed="rId6">
            <a:extLst>
              <a:ext uri="{BEBA8EAE-BF5A-486C-A8C5-ECC9F3942E4B}">
                <a14:imgProps xmlns:a14="http://schemas.microsoft.com/office/drawing/2010/main">
                  <a14:imgLayer r:embed="rId7">
                    <a14:imgEffect>
                      <a14:artisticGlowEdges/>
                    </a14:imgEffect>
                  </a14:imgLayer>
                </a14:imgProps>
              </a:ext>
            </a:extLst>
          </a:blip>
          <a:stretch>
            <a:fillRect/>
          </a:stretch>
        </p:blipFill>
        <p:spPr>
          <a:xfrm>
            <a:off x="3683457" y="3575060"/>
            <a:ext cx="712936" cy="712936"/>
          </a:xfrm>
          <a:prstGeom prst="rect">
            <a:avLst/>
          </a:prstGeom>
        </p:spPr>
      </p:pic>
      <p:sp>
        <p:nvSpPr>
          <p:cNvPr id="94" name="Text Placeholder 1">
            <a:extLst>
              <a:ext uri="{FF2B5EF4-FFF2-40B4-BE49-F238E27FC236}">
                <a16:creationId xmlns:a16="http://schemas.microsoft.com/office/drawing/2014/main" id="{1BD12CB6-A9AE-4615-BD1F-DF7B9FC47379}"/>
              </a:ext>
            </a:extLst>
          </p:cNvPr>
          <p:cNvSpPr txBox="1">
            <a:spLocks/>
          </p:cNvSpPr>
          <p:nvPr/>
        </p:nvSpPr>
        <p:spPr>
          <a:xfrm>
            <a:off x="91317" y="3701509"/>
            <a:ext cx="2096763" cy="692541"/>
          </a:xfrm>
          <a:prstGeom prst="rect">
            <a:avLst/>
          </a:prstGeom>
        </p:spPr>
        <p:txBody>
          <a:bodyPr vert="horz" lIns="0" tIns="40504" rIns="0" bIns="40504" anchor="ctr"/>
          <a:lstStyle>
            <a:lvl1pPr marL="0" indent="0" algn="l" defTabSz="405037" rtl="0" eaLnBrk="1" latinLnBrk="0" hangingPunct="1">
              <a:lnSpc>
                <a:spcPct val="100000"/>
              </a:lnSpc>
              <a:spcBef>
                <a:spcPts val="0"/>
              </a:spcBef>
              <a:buFont typeface="Arial"/>
              <a:buNone/>
              <a:defRPr sz="2500" b="1" kern="1200">
                <a:solidFill>
                  <a:schemeClr val="tx1">
                    <a:lumMod val="75000"/>
                    <a:lumOff val="25000"/>
                  </a:schemeClr>
                </a:solidFill>
                <a:latin typeface="Lato Light"/>
                <a:ea typeface="+mn-ea"/>
                <a:cs typeface="Lato Light"/>
              </a:defRPr>
            </a:lvl1pPr>
            <a:lvl2pPr marL="658184" indent="-253147" algn="l" defTabSz="405037" rtl="0" eaLnBrk="1" latinLnBrk="0" hangingPunct="1">
              <a:spcBef>
                <a:spcPct val="20000"/>
              </a:spcBef>
              <a:buFont typeface="Arial"/>
              <a:buChar char="–"/>
              <a:defRPr sz="2500" kern="1200">
                <a:solidFill>
                  <a:schemeClr val="tx1"/>
                </a:solidFill>
                <a:latin typeface="+mn-lt"/>
                <a:ea typeface="+mn-ea"/>
                <a:cs typeface="+mn-cs"/>
              </a:defRPr>
            </a:lvl2pPr>
            <a:lvl3pPr marL="1012591" indent="-202518" algn="l" defTabSz="405037" rtl="0" eaLnBrk="1" latinLnBrk="0" hangingPunct="1">
              <a:spcBef>
                <a:spcPct val="20000"/>
              </a:spcBef>
              <a:buFont typeface="Arial"/>
              <a:buChar char="•"/>
              <a:defRPr sz="2100" kern="1200">
                <a:solidFill>
                  <a:schemeClr val="tx1"/>
                </a:solidFill>
                <a:latin typeface="+mn-lt"/>
                <a:ea typeface="+mn-ea"/>
                <a:cs typeface="+mn-cs"/>
              </a:defRPr>
            </a:lvl3pPr>
            <a:lvl4pPr marL="1417626" indent="-202518" algn="l" defTabSz="405037" rtl="0" eaLnBrk="1" latinLnBrk="0" hangingPunct="1">
              <a:spcBef>
                <a:spcPct val="20000"/>
              </a:spcBef>
              <a:buFont typeface="Arial"/>
              <a:buChar char="–"/>
              <a:defRPr sz="1800" kern="1200">
                <a:solidFill>
                  <a:schemeClr val="tx1"/>
                </a:solidFill>
                <a:latin typeface="+mn-lt"/>
                <a:ea typeface="+mn-ea"/>
                <a:cs typeface="+mn-cs"/>
              </a:defRPr>
            </a:lvl4pPr>
            <a:lvl5pPr marL="1822662" indent="-202518" algn="l" defTabSz="405037" rtl="0" eaLnBrk="1" latinLnBrk="0" hangingPunct="1">
              <a:spcBef>
                <a:spcPct val="20000"/>
              </a:spcBef>
              <a:buFont typeface="Arial"/>
              <a:buChar char="»"/>
              <a:defRPr sz="1800" kern="1200">
                <a:solidFill>
                  <a:schemeClr val="tx1"/>
                </a:solidFill>
                <a:latin typeface="+mn-lt"/>
                <a:ea typeface="+mn-ea"/>
                <a:cs typeface="+mn-cs"/>
              </a:defRPr>
            </a:lvl5pPr>
            <a:lvl6pPr marL="2227698" indent="-202518" algn="l" defTabSz="405037" rtl="0" eaLnBrk="1" latinLnBrk="0" hangingPunct="1">
              <a:spcBef>
                <a:spcPct val="20000"/>
              </a:spcBef>
              <a:buFont typeface="Arial"/>
              <a:buChar char="•"/>
              <a:defRPr sz="1800" kern="1200">
                <a:solidFill>
                  <a:schemeClr val="tx1"/>
                </a:solidFill>
                <a:latin typeface="+mn-lt"/>
                <a:ea typeface="+mn-ea"/>
                <a:cs typeface="+mn-cs"/>
              </a:defRPr>
            </a:lvl6pPr>
            <a:lvl7pPr marL="2632735" indent="-202518" algn="l" defTabSz="405037" rtl="0" eaLnBrk="1" latinLnBrk="0" hangingPunct="1">
              <a:spcBef>
                <a:spcPct val="20000"/>
              </a:spcBef>
              <a:buFont typeface="Arial"/>
              <a:buChar char="•"/>
              <a:defRPr sz="1800" kern="1200">
                <a:solidFill>
                  <a:schemeClr val="tx1"/>
                </a:solidFill>
                <a:latin typeface="+mn-lt"/>
                <a:ea typeface="+mn-ea"/>
                <a:cs typeface="+mn-cs"/>
              </a:defRPr>
            </a:lvl7pPr>
            <a:lvl8pPr marL="3037771" indent="-202518" algn="l" defTabSz="405037" rtl="0" eaLnBrk="1" latinLnBrk="0" hangingPunct="1">
              <a:spcBef>
                <a:spcPct val="20000"/>
              </a:spcBef>
              <a:buFont typeface="Arial"/>
              <a:buChar char="•"/>
              <a:defRPr sz="1800" kern="1200">
                <a:solidFill>
                  <a:schemeClr val="tx1"/>
                </a:solidFill>
                <a:latin typeface="+mn-lt"/>
                <a:ea typeface="+mn-ea"/>
                <a:cs typeface="+mn-cs"/>
              </a:defRPr>
            </a:lvl8pPr>
            <a:lvl9pPr marL="3442807" indent="-202518" algn="l" defTabSz="405037" rtl="0" eaLnBrk="1" latinLnBrk="0" hangingPunct="1">
              <a:spcBef>
                <a:spcPct val="20000"/>
              </a:spcBef>
              <a:buFont typeface="Arial"/>
              <a:buChar char="•"/>
              <a:defRPr sz="1800" kern="1200">
                <a:solidFill>
                  <a:schemeClr val="tx1"/>
                </a:solidFill>
                <a:latin typeface="+mn-lt"/>
                <a:ea typeface="+mn-ea"/>
                <a:cs typeface="+mn-cs"/>
              </a:defRPr>
            </a:lvl9pPr>
          </a:lstStyle>
          <a:p>
            <a:pPr algn="ctr"/>
            <a:r>
              <a:rPr lang="en-US" sz="2520" dirty="0">
                <a:solidFill>
                  <a:schemeClr val="tx1"/>
                </a:solidFill>
                <a:latin typeface="+mj-lt"/>
              </a:rPr>
              <a:t>Employability Skills</a:t>
            </a:r>
          </a:p>
        </p:txBody>
      </p:sp>
    </p:spTree>
    <p:extLst>
      <p:ext uri="{BB962C8B-B14F-4D97-AF65-F5344CB8AC3E}">
        <p14:creationId xmlns:p14="http://schemas.microsoft.com/office/powerpoint/2010/main" val="33934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500"/>
                                        <p:tgtEl>
                                          <p:spTgt spid="78"/>
                                        </p:tgtEl>
                                      </p:cBhvr>
                                    </p:animEffect>
                                  </p:childTnLst>
                                </p:cTn>
                              </p:par>
                              <p:par>
                                <p:cTn id="12" presetID="10" presetClass="entr" presetSubtype="0" fill="hold" nodeType="withEffect">
                                  <p:stCondLst>
                                    <p:cond delay="0"/>
                                  </p:stCondLst>
                                  <p:childTnLst>
                                    <p:set>
                                      <p:cBhvr>
                                        <p:cTn id="13" dur="1" fill="hold">
                                          <p:stCondLst>
                                            <p:cond delay="0"/>
                                          </p:stCondLst>
                                        </p:cTn>
                                        <p:tgtEl>
                                          <p:spTgt spid="71"/>
                                        </p:tgtEl>
                                        <p:attrNameLst>
                                          <p:attrName>style.visibility</p:attrName>
                                        </p:attrNameLst>
                                      </p:cBhvr>
                                      <p:to>
                                        <p:strVal val="visible"/>
                                      </p:to>
                                    </p:set>
                                    <p:animEffect transition="in" filter="fade">
                                      <p:cBhvr>
                                        <p:cTn id="14" dur="500"/>
                                        <p:tgtEl>
                                          <p:spTgt spid="71"/>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down)">
                                      <p:cBhvr>
                                        <p:cTn id="22" dur="500"/>
                                        <p:tgtEl>
                                          <p:spTgt spid="24"/>
                                        </p:tgtEl>
                                      </p:cBhvr>
                                    </p:animEffect>
                                  </p:childTnLst>
                                </p:cTn>
                              </p:par>
                            </p:childTnLst>
                          </p:cTn>
                        </p:par>
                        <p:par>
                          <p:cTn id="23" fill="hold">
                            <p:stCondLst>
                              <p:cond delay="2000"/>
                            </p:stCondLst>
                            <p:childTnLst>
                              <p:par>
                                <p:cTn id="24" presetID="22" presetClass="entr" presetSubtype="2"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right)">
                                      <p:cBhvr>
                                        <p:cTn id="26" dur="500"/>
                                        <p:tgtEl>
                                          <p:spTgt spid="23"/>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61"/>
                                        </p:tgtEl>
                                        <p:attrNameLst>
                                          <p:attrName>style.visibility</p:attrName>
                                        </p:attrNameLst>
                                      </p:cBhvr>
                                      <p:to>
                                        <p:strVal val="visible"/>
                                      </p:to>
                                    </p:set>
                                    <p:animEffect transition="in" filter="fade">
                                      <p:cBhvr>
                                        <p:cTn id="30" dur="500"/>
                                        <p:tgtEl>
                                          <p:spTgt spid="6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2"/>
                                        </p:tgtEl>
                                        <p:attrNameLst>
                                          <p:attrName>style.visibility</p:attrName>
                                        </p:attrNameLst>
                                      </p:cBhvr>
                                      <p:to>
                                        <p:strVal val="visible"/>
                                      </p:to>
                                    </p:set>
                                    <p:animEffect transition="in" filter="fade">
                                      <p:cBhvr>
                                        <p:cTn id="33" dur="500"/>
                                        <p:tgtEl>
                                          <p:spTgt spid="6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500"/>
                                        <p:tgtEl>
                                          <p:spTgt spid="6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4"/>
                                        </p:tgtEl>
                                        <p:attrNameLst>
                                          <p:attrName>style.visibility</p:attrName>
                                        </p:attrNameLst>
                                      </p:cBhvr>
                                      <p:to>
                                        <p:strVal val="visible"/>
                                      </p:to>
                                    </p:set>
                                    <p:animEffect transition="in" filter="fade">
                                      <p:cBhvr>
                                        <p:cTn id="39" dur="500"/>
                                        <p:tgtEl>
                                          <p:spTgt spid="64"/>
                                        </p:tgtEl>
                                      </p:cBhvr>
                                    </p:animEffect>
                                  </p:childTnLst>
                                </p:cTn>
                              </p:par>
                            </p:childTnLst>
                          </p:cTn>
                        </p:par>
                        <p:par>
                          <p:cTn id="40" fill="hold">
                            <p:stCondLst>
                              <p:cond delay="3000"/>
                            </p:stCondLst>
                            <p:childTnLst>
                              <p:par>
                                <p:cTn id="41" presetID="22" presetClass="entr" presetSubtype="8"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left)">
                                      <p:cBhvr>
                                        <p:cTn id="43" dur="500"/>
                                        <p:tgtEl>
                                          <p:spTgt spid="2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92"/>
                                        </p:tgtEl>
                                        <p:attrNameLst>
                                          <p:attrName>style.visibility</p:attrName>
                                        </p:attrNameLst>
                                      </p:cBhvr>
                                      <p:to>
                                        <p:strVal val="visible"/>
                                      </p:to>
                                    </p:set>
                                    <p:animEffect transition="in" filter="fade">
                                      <p:cBhvr>
                                        <p:cTn id="46" dur="500"/>
                                        <p:tgtEl>
                                          <p:spTgt spid="92"/>
                                        </p:tgtEl>
                                      </p:cBhvr>
                                    </p:animEffect>
                                  </p:childTnLst>
                                </p:cTn>
                              </p:par>
                              <p:par>
                                <p:cTn id="47" presetID="10" presetClass="entr" presetSubtype="0" fill="hold" nodeType="withEffect">
                                  <p:stCondLst>
                                    <p:cond delay="0"/>
                                  </p:stCondLst>
                                  <p:childTnLst>
                                    <p:set>
                                      <p:cBhvr>
                                        <p:cTn id="48" dur="1" fill="hold">
                                          <p:stCondLst>
                                            <p:cond delay="0"/>
                                          </p:stCondLst>
                                        </p:cTn>
                                        <p:tgtEl>
                                          <p:spTgt spid="76"/>
                                        </p:tgtEl>
                                        <p:attrNameLst>
                                          <p:attrName>style.visibility</p:attrName>
                                        </p:attrNameLst>
                                      </p:cBhvr>
                                      <p:to>
                                        <p:strVal val="visible"/>
                                      </p:to>
                                    </p:set>
                                    <p:animEffect transition="in" filter="fade">
                                      <p:cBhvr>
                                        <p:cTn id="49" dur="500"/>
                                        <p:tgtEl>
                                          <p:spTgt spid="76"/>
                                        </p:tgtEl>
                                      </p:cBhvr>
                                    </p:animEffect>
                                  </p:childTnLst>
                                </p:cTn>
                              </p:par>
                            </p:childTnLst>
                          </p:cTn>
                        </p:par>
                        <p:par>
                          <p:cTn id="50" fill="hold">
                            <p:stCondLst>
                              <p:cond delay="3500"/>
                            </p:stCondLst>
                            <p:childTnLst>
                              <p:par>
                                <p:cTn id="51" presetID="22" presetClass="entr" presetSubtype="1" fill="hold"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wipe(up)">
                                      <p:cBhvr>
                                        <p:cTn id="53" dur="500"/>
                                        <p:tgtEl>
                                          <p:spTgt spid="34"/>
                                        </p:tgtEl>
                                      </p:cBhvr>
                                    </p:animEffect>
                                  </p:childTnLst>
                                </p:cTn>
                              </p:par>
                            </p:childTnLst>
                          </p:cTn>
                        </p:par>
                        <p:par>
                          <p:cTn id="54" fill="hold">
                            <p:stCondLst>
                              <p:cond delay="4000"/>
                            </p:stCondLst>
                            <p:childTnLst>
                              <p:par>
                                <p:cTn id="55" presetID="22" presetClass="entr" presetSubtype="1"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up)">
                                      <p:cBhvr>
                                        <p:cTn id="57" dur="500"/>
                                        <p:tgtEl>
                                          <p:spTgt spid="27"/>
                                        </p:tgtEl>
                                      </p:cBhvr>
                                    </p:animEffect>
                                  </p:childTnLst>
                                </p:cTn>
                              </p:par>
                            </p:childTnLst>
                          </p:cTn>
                        </p:par>
                        <p:par>
                          <p:cTn id="58" fill="hold">
                            <p:stCondLst>
                              <p:cond delay="4500"/>
                            </p:stCondLst>
                            <p:childTnLst>
                              <p:par>
                                <p:cTn id="59" presetID="22" presetClass="entr" presetSubtype="2" fill="hold" grpId="0"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right)">
                                      <p:cBhvr>
                                        <p:cTn id="61" dur="500"/>
                                        <p:tgtEl>
                                          <p:spTgt spid="20"/>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7"/>
                                        </p:tgtEl>
                                        <p:attrNameLst>
                                          <p:attrName>style.visibility</p:attrName>
                                        </p:attrNameLst>
                                      </p:cBhvr>
                                      <p:to>
                                        <p:strVal val="visible"/>
                                      </p:to>
                                    </p:set>
                                    <p:animEffect transition="in" filter="fade">
                                      <p:cBhvr>
                                        <p:cTn id="64" dur="500"/>
                                        <p:tgtEl>
                                          <p:spTgt spid="57"/>
                                        </p:tgtEl>
                                      </p:cBhvr>
                                    </p:animEffect>
                                  </p:childTnLst>
                                </p:cTn>
                              </p:par>
                              <p:par>
                                <p:cTn id="65" presetID="10" presetClass="entr" presetSubtype="0" fill="hold" nodeType="withEffect">
                                  <p:stCondLst>
                                    <p:cond delay="0"/>
                                  </p:stCondLst>
                                  <p:childTnLst>
                                    <p:set>
                                      <p:cBhvr>
                                        <p:cTn id="66" dur="1" fill="hold">
                                          <p:stCondLst>
                                            <p:cond delay="0"/>
                                          </p:stCondLst>
                                        </p:cTn>
                                        <p:tgtEl>
                                          <p:spTgt spid="77"/>
                                        </p:tgtEl>
                                        <p:attrNameLst>
                                          <p:attrName>style.visibility</p:attrName>
                                        </p:attrNameLst>
                                      </p:cBhvr>
                                      <p:to>
                                        <p:strVal val="visible"/>
                                      </p:to>
                                    </p:set>
                                    <p:animEffect transition="in" filter="fade">
                                      <p:cBhvr>
                                        <p:cTn id="67" dur="500"/>
                                        <p:tgtEl>
                                          <p:spTgt spid="77"/>
                                        </p:tgtEl>
                                      </p:cBhvr>
                                    </p:animEffect>
                                  </p:childTnLst>
                                </p:cTn>
                              </p:par>
                            </p:childTnLst>
                          </p:cTn>
                        </p:par>
                        <p:par>
                          <p:cTn id="68" fill="hold">
                            <p:stCondLst>
                              <p:cond delay="5000"/>
                            </p:stCondLst>
                            <p:childTnLst>
                              <p:par>
                                <p:cTn id="69" presetID="22" presetClass="entr" presetSubtype="4"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wipe(down)">
                                      <p:cBhvr>
                                        <p:cTn id="71" dur="500"/>
                                        <p:tgtEl>
                                          <p:spTgt spid="16"/>
                                        </p:tgtEl>
                                      </p:cBhvr>
                                    </p:animEffect>
                                  </p:childTnLst>
                                </p:cTn>
                              </p:par>
                              <p:par>
                                <p:cTn id="72" presetID="10" presetClass="entr" presetSubtype="0" fill="hold" nodeType="with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500"/>
                                        <p:tgtEl>
                                          <p:spTgt spid="93"/>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94"/>
                                        </p:tgtEl>
                                        <p:attrNameLst>
                                          <p:attrName>style.visibility</p:attrName>
                                        </p:attrNameLst>
                                      </p:cBhvr>
                                      <p:to>
                                        <p:strVal val="visible"/>
                                      </p:to>
                                    </p:set>
                                    <p:animEffect transition="in" filter="fade">
                                      <p:cBhvr>
                                        <p:cTn id="77"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20" grpId="0" animBg="1"/>
      <p:bldP spid="22" grpId="0" animBg="1"/>
      <p:bldP spid="23" grpId="0" animBg="1"/>
      <p:bldP spid="57" grpId="0"/>
      <p:bldP spid="61" grpId="0" animBg="1"/>
      <p:bldP spid="62" grpId="0" animBg="1"/>
      <p:bldP spid="63" grpId="0" animBg="1"/>
      <p:bldP spid="64" grpId="0" animBg="1"/>
      <p:bldP spid="78" grpId="0"/>
      <p:bldP spid="92" grpId="0"/>
      <p:bldP spid="9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body" idx="1"/>
          </p:nvPr>
        </p:nvSpPr>
        <p:spPr>
          <a:xfrm>
            <a:off x="814275" y="1537987"/>
            <a:ext cx="6530742" cy="2724300"/>
          </a:xfrm>
          <a:prstGeom prst="rect">
            <a:avLst/>
          </a:prstGeom>
        </p:spPr>
        <p:txBody>
          <a:bodyPr lIns="91425" tIns="91425" rIns="91425" bIns="91425" anchor="t" anchorCtr="0">
            <a:noAutofit/>
          </a:bodyPr>
          <a:lstStyle/>
          <a:p>
            <a:pPr>
              <a:buNone/>
            </a:pPr>
            <a:r>
              <a:rPr lang="en-US" dirty="0">
                <a:latin typeface="Candara" panose="020E0502030303020204" pitchFamily="34" charset="0"/>
              </a:rPr>
              <a:t>Recent interviews with employers in nine different industries and in all regions of Bangladesh show that employers are looking for a variety of skills and qualifications in their workers. But the two qualities listed below came up most often:</a:t>
            </a:r>
          </a:p>
          <a:p>
            <a:pPr marL="342900" indent="-342900"/>
            <a:r>
              <a:rPr lang="en-US" b="1" dirty="0">
                <a:latin typeface="Candara" panose="020E0502030303020204" pitchFamily="34" charset="0"/>
              </a:rPr>
              <a:t>"Soft Skills" or "Foundational Skills"</a:t>
            </a:r>
            <a:endParaRPr lang="en-US" dirty="0">
              <a:latin typeface="Candara" panose="020E0502030303020204" pitchFamily="34" charset="0"/>
            </a:endParaRPr>
          </a:p>
          <a:p>
            <a:pPr marL="342900" indent="-342900"/>
            <a:r>
              <a:rPr lang="en-US" b="1" dirty="0">
                <a:latin typeface="Candara" panose="020E0502030303020204" pitchFamily="34" charset="0"/>
              </a:rPr>
              <a:t>Hands-On Experience</a:t>
            </a:r>
          </a:p>
          <a:p>
            <a:pPr>
              <a:buNone/>
            </a:pPr>
            <a:endParaRPr lang="en-US" dirty="0">
              <a:latin typeface="Candara" panose="020E0502030303020204" pitchFamily="34" charset="0"/>
            </a:endParaRPr>
          </a:p>
        </p:txBody>
      </p:sp>
      <p:sp>
        <p:nvSpPr>
          <p:cNvPr id="268" name="Shape 268"/>
          <p:cNvSpPr txBox="1">
            <a:spLocks noGrp="1"/>
          </p:cNvSpPr>
          <p:nvPr>
            <p:ph type="title"/>
          </p:nvPr>
        </p:nvSpPr>
        <p:spPr>
          <a:xfrm>
            <a:off x="814275" y="392575"/>
            <a:ext cx="5258400" cy="766200"/>
          </a:xfrm>
          <a:prstGeom prst="rect">
            <a:avLst/>
          </a:prstGeom>
        </p:spPr>
        <p:txBody>
          <a:bodyPr lIns="91425" tIns="91425" rIns="91425" bIns="91425" anchor="ctr" anchorCtr="0">
            <a:noAutofit/>
          </a:bodyPr>
          <a:lstStyle/>
          <a:p>
            <a:pPr lvl="0">
              <a:spcBef>
                <a:spcPts val="0"/>
              </a:spcBef>
              <a:buNone/>
            </a:pPr>
            <a:r>
              <a:rPr lang="en-US" dirty="0"/>
              <a:t>What do the Employers Want?</a:t>
            </a:r>
            <a:endParaRPr lang="en" dirty="0"/>
          </a:p>
        </p:txBody>
      </p:sp>
      <p:sp>
        <p:nvSpPr>
          <p:cNvPr id="270" name="Shape 270"/>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9</a:t>
            </a:fld>
            <a:endParaRPr lang="en"/>
          </a:p>
        </p:txBody>
      </p:sp>
      <p:grpSp>
        <p:nvGrpSpPr>
          <p:cNvPr id="14" name="Shape 631">
            <a:extLst>
              <a:ext uri="{FF2B5EF4-FFF2-40B4-BE49-F238E27FC236}">
                <a16:creationId xmlns:a16="http://schemas.microsoft.com/office/drawing/2014/main" id="{65CA59E5-5BCA-48C0-9A9C-60EED99C40D1}"/>
              </a:ext>
            </a:extLst>
          </p:cNvPr>
          <p:cNvGrpSpPr/>
          <p:nvPr/>
        </p:nvGrpSpPr>
        <p:grpSpPr>
          <a:xfrm>
            <a:off x="239283" y="524406"/>
            <a:ext cx="479299" cy="502538"/>
            <a:chOff x="5961125" y="1623900"/>
            <a:chExt cx="427450" cy="448175"/>
          </a:xfrm>
        </p:grpSpPr>
        <p:sp>
          <p:nvSpPr>
            <p:cNvPr id="15" name="Shape 632">
              <a:extLst>
                <a:ext uri="{FF2B5EF4-FFF2-40B4-BE49-F238E27FC236}">
                  <a16:creationId xmlns:a16="http://schemas.microsoft.com/office/drawing/2014/main" id="{B5BB15F3-5F1D-4E88-A554-739D4D7D9687}"/>
                </a:ext>
              </a:extLst>
            </p:cNvPr>
            <p:cNvSpPr/>
            <p:nvPr/>
          </p:nvSpPr>
          <p:spPr>
            <a:xfrm>
              <a:off x="5961125" y="1678700"/>
              <a:ext cx="376925" cy="376925"/>
            </a:xfrm>
            <a:custGeom>
              <a:avLst/>
              <a:gdLst/>
              <a:ahLst/>
              <a:cxnLst/>
              <a:rect l="0" t="0" r="0" b="0"/>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6" name="Shape 633">
              <a:extLst>
                <a:ext uri="{FF2B5EF4-FFF2-40B4-BE49-F238E27FC236}">
                  <a16:creationId xmlns:a16="http://schemas.microsoft.com/office/drawing/2014/main" id="{9929F349-EFBF-4D9F-8D93-3DF09FDD149E}"/>
                </a:ext>
              </a:extLst>
            </p:cNvPr>
            <p:cNvSpPr/>
            <p:nvPr/>
          </p:nvSpPr>
          <p:spPr>
            <a:xfrm>
              <a:off x="6009825" y="1727425"/>
              <a:ext cx="279500" cy="279500"/>
            </a:xfrm>
            <a:custGeom>
              <a:avLst/>
              <a:gdLst/>
              <a:ahLst/>
              <a:cxnLst/>
              <a:rect l="0" t="0" r="0" b="0"/>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7" name="Shape 634">
              <a:extLst>
                <a:ext uri="{FF2B5EF4-FFF2-40B4-BE49-F238E27FC236}">
                  <a16:creationId xmlns:a16="http://schemas.microsoft.com/office/drawing/2014/main" id="{41BB86FB-F431-4D44-8398-C93D22E21079}"/>
                </a:ext>
              </a:extLst>
            </p:cNvPr>
            <p:cNvSpPr/>
            <p:nvPr/>
          </p:nvSpPr>
          <p:spPr>
            <a:xfrm>
              <a:off x="6107250" y="1824850"/>
              <a:ext cx="84650" cy="84650"/>
            </a:xfrm>
            <a:custGeom>
              <a:avLst/>
              <a:gdLst/>
              <a:ahLst/>
              <a:cxnLst/>
              <a:rect l="0" t="0" r="0" b="0"/>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8" name="Shape 635">
              <a:extLst>
                <a:ext uri="{FF2B5EF4-FFF2-40B4-BE49-F238E27FC236}">
                  <a16:creationId xmlns:a16="http://schemas.microsoft.com/office/drawing/2014/main" id="{B401ADC5-F1D4-446C-A8E7-9FA798BBF056}"/>
                </a:ext>
              </a:extLst>
            </p:cNvPr>
            <p:cNvSpPr/>
            <p:nvPr/>
          </p:nvSpPr>
          <p:spPr>
            <a:xfrm>
              <a:off x="6058550" y="1776125"/>
              <a:ext cx="182075" cy="182075"/>
            </a:xfrm>
            <a:custGeom>
              <a:avLst/>
              <a:gdLst/>
              <a:ahLst/>
              <a:cxnLst/>
              <a:rect l="0" t="0" r="0" b="0"/>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 name="Shape 636">
              <a:extLst>
                <a:ext uri="{FF2B5EF4-FFF2-40B4-BE49-F238E27FC236}">
                  <a16:creationId xmlns:a16="http://schemas.microsoft.com/office/drawing/2014/main" id="{4A0EEB96-653B-494C-BE34-BB65BC2D55CE}"/>
                </a:ext>
              </a:extLst>
            </p:cNvPr>
            <p:cNvSpPr/>
            <p:nvPr/>
          </p:nvSpPr>
          <p:spPr>
            <a:xfrm>
              <a:off x="5971475" y="2001400"/>
              <a:ext cx="74925" cy="70675"/>
            </a:xfrm>
            <a:custGeom>
              <a:avLst/>
              <a:gdLst/>
              <a:ahLst/>
              <a:cxnLst/>
              <a:rect l="0" t="0" r="0" b="0"/>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 name="Shape 637">
              <a:extLst>
                <a:ext uri="{FF2B5EF4-FFF2-40B4-BE49-F238E27FC236}">
                  <a16:creationId xmlns:a16="http://schemas.microsoft.com/office/drawing/2014/main" id="{3654C429-2B6F-437B-8D6F-D8086D597175}"/>
                </a:ext>
              </a:extLst>
            </p:cNvPr>
            <p:cNvSpPr/>
            <p:nvPr/>
          </p:nvSpPr>
          <p:spPr>
            <a:xfrm>
              <a:off x="6253375" y="2001400"/>
              <a:ext cx="74325" cy="70675"/>
            </a:xfrm>
            <a:custGeom>
              <a:avLst/>
              <a:gdLst/>
              <a:ahLst/>
              <a:cxnLst/>
              <a:rect l="0" t="0" r="0" b="0"/>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1" name="Shape 638">
              <a:extLst>
                <a:ext uri="{FF2B5EF4-FFF2-40B4-BE49-F238E27FC236}">
                  <a16:creationId xmlns:a16="http://schemas.microsoft.com/office/drawing/2014/main" id="{60BF5A3B-3286-46E7-B995-8473C14BD4FE}"/>
                </a:ext>
              </a:extLst>
            </p:cNvPr>
            <p:cNvSpPr/>
            <p:nvPr/>
          </p:nvSpPr>
          <p:spPr>
            <a:xfrm>
              <a:off x="6137700" y="1623900"/>
              <a:ext cx="250875" cy="255150"/>
            </a:xfrm>
            <a:custGeom>
              <a:avLst/>
              <a:gdLst/>
              <a:ahLst/>
              <a:cxnLst/>
              <a:rect l="0" t="0" r="0" b="0"/>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noFill/>
            <a:ln w="12175" cap="rnd" cmpd="sng">
              <a:solidFill>
                <a:srgbClr val="FF98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extLst>
      <p:ext uri="{BB962C8B-B14F-4D97-AF65-F5344CB8AC3E}">
        <p14:creationId xmlns:p14="http://schemas.microsoft.com/office/powerpoint/2010/main" val="3232634483"/>
      </p:ext>
    </p:extLst>
  </p:cSld>
  <p:clrMapOvr>
    <a:masterClrMapping/>
  </p:clrMapOvr>
</p:sld>
</file>

<file path=ppt/theme/theme1.xml><?xml version="1.0" encoding="utf-8"?>
<a:theme xmlns:a="http://schemas.openxmlformats.org/drawingml/2006/main" name="Saler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324</Words>
  <Application>Microsoft Office PowerPoint</Application>
  <PresentationFormat>On-screen Show (16:9)</PresentationFormat>
  <Paragraphs>58</Paragraphs>
  <Slides>12</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Arvo</vt:lpstr>
      <vt:lpstr>Heiti SC Light</vt:lpstr>
      <vt:lpstr>Lato Light</vt:lpstr>
      <vt:lpstr>Candara</vt:lpstr>
      <vt:lpstr>Roboto Condensed Light</vt:lpstr>
      <vt:lpstr>Roboto Condensed</vt:lpstr>
      <vt:lpstr>Salerio template</vt:lpstr>
      <vt:lpstr>Youth Employment Generation in the Light of SDG</vt:lpstr>
      <vt:lpstr>Objectives and Expectations</vt:lpstr>
      <vt:lpstr>Some Facts</vt:lpstr>
      <vt:lpstr>7,10,00,000</vt:lpstr>
      <vt:lpstr>600–800 million</vt:lpstr>
      <vt:lpstr>Obvious Results</vt:lpstr>
      <vt:lpstr>Skills in Need</vt:lpstr>
      <vt:lpstr>PowerPoint Presentation</vt:lpstr>
      <vt:lpstr>What do the Employers Want?</vt:lpstr>
      <vt:lpstr>PowerPoint Presentation</vt:lpstr>
      <vt:lpstr>Solutions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Employment Generation in the Light of SDG</dc:title>
  <cp:lastModifiedBy>diu</cp:lastModifiedBy>
  <cp:revision>8</cp:revision>
  <dcterms:modified xsi:type="dcterms:W3CDTF">2017-08-05T13:54:25Z</dcterms:modified>
</cp:coreProperties>
</file>