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4" r:id="rId11"/>
    <p:sldId id="293" r:id="rId12"/>
    <p:sldId id="295" r:id="rId13"/>
    <p:sldId id="296" r:id="rId14"/>
    <p:sldId id="297" r:id="rId15"/>
    <p:sldId id="298" r:id="rId16"/>
    <p:sldId id="299" r:id="rId17"/>
  </p:sldIdLst>
  <p:sldSz cx="9144000" cy="5143500" type="screen16x9"/>
  <p:notesSz cx="6858000" cy="9144000"/>
  <p:embeddedFontLst>
    <p:embeddedFont>
      <p:font typeface="Merriweather" panose="020B0604020202020204" charset="0"/>
      <p:regular r:id="rId19"/>
      <p:bold r:id="rId20"/>
      <p:italic r:id="rId21"/>
      <p:boldItalic r:id="rId22"/>
    </p:embeddedFont>
    <p:embeddedFont>
      <p:font typeface="Tinos" panose="020B0604020202020204" charset="0"/>
      <p:regular r:id="rId23"/>
      <p:bold r:id="rId24"/>
      <p:italic r:id="rId25"/>
      <p:boldItalic r:id="rId26"/>
    </p:embeddedFont>
    <p:embeddedFont>
      <p:font typeface="Oswald" panose="02000506000000020004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D9D8D8"/>
    <a:srgbClr val="57A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C945AC-F5C6-48AB-B0CD-E87D76FD4003}">
  <a:tblStyle styleId="{8CC945AC-F5C6-48AB-B0CD-E87D76FD40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60086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34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58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9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libr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2010465" y="1350546"/>
            <a:ext cx="6948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“Money Matters Matter</a:t>
            </a:r>
            <a:r>
              <a:rPr lang="en-US" dirty="0" smtClean="0"/>
              <a:t>”</a:t>
            </a:r>
            <a:endParaRPr dirty="0"/>
          </a:p>
        </p:txBody>
      </p:sp>
      <p:sp>
        <p:nvSpPr>
          <p:cNvPr id="3" name="Shape 93"/>
          <p:cNvSpPr txBox="1">
            <a:spLocks/>
          </p:cNvSpPr>
          <p:nvPr/>
        </p:nvSpPr>
        <p:spPr>
          <a:xfrm>
            <a:off x="3023059" y="2815119"/>
            <a:ext cx="3739405" cy="900788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ts val="3600"/>
              <a:buFont typeface="Merriweather"/>
              <a:buNone/>
              <a:defRPr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ts val="3600"/>
              <a:buFont typeface="Merriweather"/>
              <a:buNone/>
              <a:defRPr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ts val="3600"/>
              <a:buFont typeface="Merriweather"/>
              <a:buNone/>
              <a:defRPr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ts val="3600"/>
              <a:buFont typeface="Merriweather"/>
              <a:buNone/>
              <a:defRPr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ts val="3600"/>
              <a:buFont typeface="Merriweather"/>
              <a:buNone/>
              <a:defRPr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ts val="3600"/>
              <a:buFont typeface="Merriweather"/>
              <a:buNone/>
              <a:defRPr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ts val="3600"/>
              <a:buFont typeface="Merriweather"/>
              <a:buNone/>
              <a:defRPr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ts val="3600"/>
              <a:buFont typeface="Merriweather"/>
              <a:buNone/>
              <a:defRPr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1600" b="1" dirty="0" smtClean="0">
                <a:latin typeface="Oswald" panose="02000506000000020004" pitchFamily="2" charset="0"/>
              </a:rPr>
              <a:t>DR. MD. SABUR KHAN</a:t>
            </a:r>
          </a:p>
          <a:p>
            <a:r>
              <a:rPr lang="en-US" sz="1200" dirty="0" smtClean="0">
                <a:latin typeface="Oswald" panose="02000506000000020004" pitchFamily="2" charset="0"/>
              </a:rPr>
              <a:t>CHAIRMAN, BOARD OF TRUSTEES,</a:t>
            </a:r>
          </a:p>
          <a:p>
            <a:r>
              <a:rPr lang="en-US" sz="1200" dirty="0" smtClean="0">
                <a:latin typeface="Oswald" panose="02000506000000020004" pitchFamily="2" charset="0"/>
              </a:rPr>
              <a:t> DAFFODIL INTERNATIONAL UNIVERSITY.</a:t>
            </a:r>
          </a:p>
          <a:p>
            <a:r>
              <a:rPr lang="en-US" sz="1200" dirty="0" smtClean="0">
                <a:latin typeface="Oswald" panose="02000506000000020004" pitchFamily="2" charset="0"/>
              </a:rPr>
              <a:t>CHAIRMAN, DAFFODIL FAMILY</a:t>
            </a:r>
            <a:endParaRPr lang="en-US" sz="1200" dirty="0">
              <a:latin typeface="Oswald" panose="02000506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3059" y="2304347"/>
            <a:ext cx="3817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25212A"/>
                </a:solidFill>
                <a:latin typeface="Oswald"/>
                <a:sym typeface="Oswald"/>
              </a:rPr>
              <a:t>Mid-Morning Session by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736049" y="1076316"/>
            <a:ext cx="1998193" cy="692497"/>
            <a:chOff x="1867748" y="1801572"/>
            <a:chExt cx="2664257" cy="923329"/>
          </a:xfrm>
        </p:grpSpPr>
        <p:sp>
          <p:nvSpPr>
            <p:cNvPr id="23" name="Rectangle 22"/>
            <p:cNvSpPr/>
            <p:nvPr/>
          </p:nvSpPr>
          <p:spPr>
            <a:xfrm>
              <a:off x="1867748" y="2170904"/>
              <a:ext cx="2664257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 </a:t>
              </a: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Complete Monthly Payment Schedule.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66093" y="1801572"/>
              <a:ext cx="365912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50" b="1" cap="all" dirty="0" smtClean="0">
                  <a:solidFill>
                    <a:schemeClr val="accent4"/>
                  </a:solidFill>
                  <a:latin typeface="Oswald" panose="02000506000000020004" pitchFamily="2" charset="0"/>
                  <a:cs typeface="Arial" pitchFamily="34" charset="0"/>
                </a:rPr>
                <a:t>1..</a:t>
              </a:r>
              <a:endParaRPr lang="en-US" sz="1050" b="1" cap="all" dirty="0">
                <a:solidFill>
                  <a:schemeClr val="accent4"/>
                </a:solidFill>
                <a:latin typeface="Oswald" panose="02000506000000020004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84267" y="3001037"/>
            <a:ext cx="1553639" cy="692497"/>
            <a:chOff x="2460486" y="1801572"/>
            <a:chExt cx="2071519" cy="923329"/>
          </a:xfrm>
        </p:grpSpPr>
        <p:sp>
          <p:nvSpPr>
            <p:cNvPr id="32" name="Rectangle 31"/>
            <p:cNvSpPr/>
            <p:nvPr/>
          </p:nvSpPr>
          <p:spPr>
            <a:xfrm>
              <a:off x="2460486" y="2170904"/>
              <a:ext cx="2071519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Enter the income sources and date received</a:t>
              </a:r>
              <a:r>
                <a:rPr lang="en-US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.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27621" y="1801572"/>
              <a:ext cx="404384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50" b="1" cap="all" dirty="0" smtClean="0">
                  <a:solidFill>
                    <a:schemeClr val="accent3"/>
                  </a:solidFill>
                  <a:latin typeface="Oswald" panose="02000506000000020004" pitchFamily="2" charset="0"/>
                  <a:cs typeface="Arial" pitchFamily="34" charset="0"/>
                </a:rPr>
                <a:t>2..</a:t>
              </a:r>
              <a:endParaRPr lang="en-US" sz="1050" b="1" cap="all" dirty="0">
                <a:solidFill>
                  <a:schemeClr val="accent3"/>
                </a:solidFill>
                <a:latin typeface="Oswald" panose="02000506000000020004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61738" y="3051376"/>
            <a:ext cx="1585316" cy="854080"/>
            <a:chOff x="8727978" y="4375610"/>
            <a:chExt cx="2113755" cy="1138773"/>
          </a:xfrm>
        </p:grpSpPr>
        <p:sp>
          <p:nvSpPr>
            <p:cNvPr id="35" name="Rectangle 34"/>
            <p:cNvSpPr/>
            <p:nvPr/>
          </p:nvSpPr>
          <p:spPr>
            <a:xfrm>
              <a:off x="8727979" y="4744942"/>
              <a:ext cx="211375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 pitchFamily="2" charset="0"/>
                <a:cs typeface="Arial" pitchFamily="34" charset="0"/>
              </a:endParaRPr>
            </a:p>
            <a:p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Enter the expenses, due dates, and amounts.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27978" y="4375610"/>
              <a:ext cx="372325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cap="all" dirty="0" smtClean="0">
                  <a:solidFill>
                    <a:schemeClr val="accent5"/>
                  </a:solidFill>
                  <a:latin typeface="Oswald" panose="02000506000000020004" pitchFamily="2" charset="0"/>
                  <a:cs typeface="Arial" pitchFamily="34" charset="0"/>
                </a:rPr>
                <a:t>3.</a:t>
              </a:r>
              <a:endParaRPr lang="en-US" sz="1050" b="1" cap="all" dirty="0">
                <a:solidFill>
                  <a:schemeClr val="accent5"/>
                </a:solidFill>
                <a:latin typeface="Oswald" panose="02000506000000020004" pitchFamily="2" charset="0"/>
              </a:endParaRPr>
            </a:p>
          </p:txBody>
        </p:sp>
      </p:grpSp>
      <p:sp>
        <p:nvSpPr>
          <p:cNvPr id="7" name="Pentagon 6"/>
          <p:cNvSpPr/>
          <p:nvPr/>
        </p:nvSpPr>
        <p:spPr>
          <a:xfrm rot="7349750">
            <a:off x="3709669" y="2151957"/>
            <a:ext cx="1123928" cy="553643"/>
          </a:xfrm>
          <a:prstGeom prst="homePlate">
            <a:avLst>
              <a:gd name="adj" fmla="val 44193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Oswald" panose="02000506000000020004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244004" y="1007675"/>
            <a:ext cx="1124712" cy="1122218"/>
            <a:chOff x="5370997" y="1650671"/>
            <a:chExt cx="1499616" cy="1496291"/>
          </a:xfrm>
        </p:grpSpPr>
        <p:sp>
          <p:nvSpPr>
            <p:cNvPr id="5" name="Oval 4"/>
            <p:cNvSpPr/>
            <p:nvPr/>
          </p:nvSpPr>
          <p:spPr>
            <a:xfrm>
              <a:off x="5370997" y="1650671"/>
              <a:ext cx="1499616" cy="14962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889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Oswald" panose="02000506000000020004" pitchFamily="2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532977" y="1809028"/>
              <a:ext cx="1175657" cy="1179576"/>
              <a:chOff x="5532977" y="1809028"/>
              <a:chExt cx="1175657" cy="117957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532977" y="1809028"/>
                <a:ext cx="1175657" cy="117957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Oswald" panose="02000506000000020004" pitchFamily="2" charset="0"/>
                </a:endParaRPr>
              </a:p>
            </p:txBody>
          </p:sp>
          <p:sp>
            <p:nvSpPr>
              <p:cNvPr id="43" name="Freeform 6"/>
              <p:cNvSpPr>
                <a:spLocks noEditPoints="1"/>
              </p:cNvSpPr>
              <p:nvPr/>
            </p:nvSpPr>
            <p:spPr bwMode="auto">
              <a:xfrm>
                <a:off x="5814084" y="2123042"/>
                <a:ext cx="613442" cy="551549"/>
              </a:xfrm>
              <a:custGeom>
                <a:avLst/>
                <a:gdLst>
                  <a:gd name="T0" fmla="*/ 3043 w 4922"/>
                  <a:gd name="T1" fmla="*/ 404 h 4602"/>
                  <a:gd name="T2" fmla="*/ 2987 w 4922"/>
                  <a:gd name="T3" fmla="*/ 547 h 4602"/>
                  <a:gd name="T4" fmla="*/ 2928 w 4922"/>
                  <a:gd name="T5" fmla="*/ 702 h 4602"/>
                  <a:gd name="T6" fmla="*/ 2692 w 4922"/>
                  <a:gd name="T7" fmla="*/ 1277 h 4602"/>
                  <a:gd name="T8" fmla="*/ 2380 w 4922"/>
                  <a:gd name="T9" fmla="*/ 1782 h 4602"/>
                  <a:gd name="T10" fmla="*/ 2026 w 4922"/>
                  <a:gd name="T11" fmla="*/ 2086 h 4602"/>
                  <a:gd name="T12" fmla="*/ 1670 w 4922"/>
                  <a:gd name="T13" fmla="*/ 2282 h 4602"/>
                  <a:gd name="T14" fmla="*/ 1841 w 4922"/>
                  <a:gd name="T15" fmla="*/ 3876 h 4602"/>
                  <a:gd name="T16" fmla="*/ 2107 w 4922"/>
                  <a:gd name="T17" fmla="*/ 3892 h 4602"/>
                  <a:gd name="T18" fmla="*/ 2526 w 4922"/>
                  <a:gd name="T19" fmla="*/ 4120 h 4602"/>
                  <a:gd name="T20" fmla="*/ 2628 w 4922"/>
                  <a:gd name="T21" fmla="*/ 4186 h 4602"/>
                  <a:gd name="T22" fmla="*/ 2690 w 4922"/>
                  <a:gd name="T23" fmla="*/ 4224 h 4602"/>
                  <a:gd name="T24" fmla="*/ 2902 w 4922"/>
                  <a:gd name="T25" fmla="*/ 4263 h 4602"/>
                  <a:gd name="T26" fmla="*/ 3277 w 4922"/>
                  <a:gd name="T27" fmla="*/ 4285 h 4602"/>
                  <a:gd name="T28" fmla="*/ 3704 w 4922"/>
                  <a:gd name="T29" fmla="*/ 4282 h 4602"/>
                  <a:gd name="T30" fmla="*/ 4066 w 4922"/>
                  <a:gd name="T31" fmla="*/ 4244 h 4602"/>
                  <a:gd name="T32" fmla="*/ 4268 w 4922"/>
                  <a:gd name="T33" fmla="*/ 4142 h 4602"/>
                  <a:gd name="T34" fmla="*/ 4362 w 4922"/>
                  <a:gd name="T35" fmla="*/ 4023 h 4602"/>
                  <a:gd name="T36" fmla="*/ 4396 w 4922"/>
                  <a:gd name="T37" fmla="*/ 3929 h 4602"/>
                  <a:gd name="T38" fmla="*/ 4478 w 4922"/>
                  <a:gd name="T39" fmla="*/ 3599 h 4602"/>
                  <a:gd name="T40" fmla="*/ 4557 w 4922"/>
                  <a:gd name="T41" fmla="*/ 3179 h 4602"/>
                  <a:gd name="T42" fmla="*/ 4604 w 4922"/>
                  <a:gd name="T43" fmla="*/ 2747 h 4602"/>
                  <a:gd name="T44" fmla="*/ 4586 w 4922"/>
                  <a:gd name="T45" fmla="*/ 2379 h 4602"/>
                  <a:gd name="T46" fmla="*/ 4455 w 4922"/>
                  <a:gd name="T47" fmla="*/ 2098 h 4602"/>
                  <a:gd name="T48" fmla="*/ 4212 w 4922"/>
                  <a:gd name="T49" fmla="*/ 1941 h 4602"/>
                  <a:gd name="T50" fmla="*/ 3131 w 4922"/>
                  <a:gd name="T51" fmla="*/ 1672 h 4602"/>
                  <a:gd name="T52" fmla="*/ 3180 w 4922"/>
                  <a:gd name="T53" fmla="*/ 1587 h 4602"/>
                  <a:gd name="T54" fmla="*/ 3277 w 4922"/>
                  <a:gd name="T55" fmla="*/ 1367 h 4602"/>
                  <a:gd name="T56" fmla="*/ 3361 w 4922"/>
                  <a:gd name="T57" fmla="*/ 1044 h 4602"/>
                  <a:gd name="T58" fmla="*/ 3371 w 4922"/>
                  <a:gd name="T59" fmla="*/ 670 h 4602"/>
                  <a:gd name="T60" fmla="*/ 3283 w 4922"/>
                  <a:gd name="T61" fmla="*/ 401 h 4602"/>
                  <a:gd name="T62" fmla="*/ 3080 w 4922"/>
                  <a:gd name="T63" fmla="*/ 316 h 4602"/>
                  <a:gd name="T64" fmla="*/ 3330 w 4922"/>
                  <a:gd name="T65" fmla="*/ 51 h 4602"/>
                  <a:gd name="T66" fmla="*/ 3570 w 4922"/>
                  <a:gd name="T67" fmla="*/ 264 h 4602"/>
                  <a:gd name="T68" fmla="*/ 3684 w 4922"/>
                  <a:gd name="T69" fmla="*/ 637 h 4602"/>
                  <a:gd name="T70" fmla="*/ 3668 w 4922"/>
                  <a:gd name="T71" fmla="*/ 1125 h 4602"/>
                  <a:gd name="T72" fmla="*/ 3548 w 4922"/>
                  <a:gd name="T73" fmla="*/ 1535 h 4602"/>
                  <a:gd name="T74" fmla="*/ 4270 w 4922"/>
                  <a:gd name="T75" fmla="*/ 1630 h 4602"/>
                  <a:gd name="T76" fmla="*/ 4615 w 4922"/>
                  <a:gd name="T77" fmla="*/ 1808 h 4602"/>
                  <a:gd name="T78" fmla="*/ 4844 w 4922"/>
                  <a:gd name="T79" fmla="*/ 2147 h 4602"/>
                  <a:gd name="T80" fmla="*/ 4917 w 4922"/>
                  <a:gd name="T81" fmla="*/ 2512 h 4602"/>
                  <a:gd name="T82" fmla="*/ 4905 w 4922"/>
                  <a:gd name="T83" fmla="*/ 2948 h 4602"/>
                  <a:gd name="T84" fmla="*/ 4843 w 4922"/>
                  <a:gd name="T85" fmla="*/ 3389 h 4602"/>
                  <a:gd name="T86" fmla="*/ 4764 w 4922"/>
                  <a:gd name="T87" fmla="*/ 3768 h 4602"/>
                  <a:gd name="T88" fmla="*/ 4700 w 4922"/>
                  <a:gd name="T89" fmla="*/ 4017 h 4602"/>
                  <a:gd name="T90" fmla="*/ 4674 w 4922"/>
                  <a:gd name="T91" fmla="*/ 4099 h 4602"/>
                  <a:gd name="T92" fmla="*/ 4598 w 4922"/>
                  <a:gd name="T93" fmla="*/ 4242 h 4602"/>
                  <a:gd name="T94" fmla="*/ 4426 w 4922"/>
                  <a:gd name="T95" fmla="*/ 4420 h 4602"/>
                  <a:gd name="T96" fmla="*/ 4131 w 4922"/>
                  <a:gd name="T97" fmla="*/ 4554 h 4602"/>
                  <a:gd name="T98" fmla="*/ 3767 w 4922"/>
                  <a:gd name="T99" fmla="*/ 4595 h 4602"/>
                  <a:gd name="T100" fmla="*/ 3321 w 4922"/>
                  <a:gd name="T101" fmla="*/ 4602 h 4602"/>
                  <a:gd name="T102" fmla="*/ 2886 w 4922"/>
                  <a:gd name="T103" fmla="*/ 4578 h 4602"/>
                  <a:gd name="T104" fmla="*/ 2578 w 4922"/>
                  <a:gd name="T105" fmla="*/ 4519 h 4602"/>
                  <a:gd name="T106" fmla="*/ 1993 w 4922"/>
                  <a:gd name="T107" fmla="*/ 4195 h 4602"/>
                  <a:gd name="T108" fmla="*/ 1698 w 4922"/>
                  <a:gd name="T109" fmla="*/ 4192 h 4602"/>
                  <a:gd name="T110" fmla="*/ 1608 w 4922"/>
                  <a:gd name="T111" fmla="*/ 1938 h 4602"/>
                  <a:gd name="T112" fmla="*/ 1909 w 4922"/>
                  <a:gd name="T113" fmla="*/ 1783 h 4602"/>
                  <a:gd name="T114" fmla="*/ 2231 w 4922"/>
                  <a:gd name="T115" fmla="*/ 1456 h 4602"/>
                  <a:gd name="T116" fmla="*/ 2510 w 4922"/>
                  <a:gd name="T117" fmla="*/ 909 h 4602"/>
                  <a:gd name="T118" fmla="*/ 2695 w 4922"/>
                  <a:gd name="T119" fmla="*/ 415 h 4602"/>
                  <a:gd name="T120" fmla="*/ 2815 w 4922"/>
                  <a:gd name="T121" fmla="*/ 130 h 4602"/>
                  <a:gd name="T122" fmla="*/ 2947 w 4922"/>
                  <a:gd name="T123" fmla="*/ 12 h 4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22" h="4602">
                    <a:moveTo>
                      <a:pt x="3080" y="316"/>
                    </a:moveTo>
                    <a:lnTo>
                      <a:pt x="3073" y="331"/>
                    </a:lnTo>
                    <a:lnTo>
                      <a:pt x="3064" y="352"/>
                    </a:lnTo>
                    <a:lnTo>
                      <a:pt x="3055" y="377"/>
                    </a:lnTo>
                    <a:lnTo>
                      <a:pt x="3043" y="404"/>
                    </a:lnTo>
                    <a:lnTo>
                      <a:pt x="3031" y="433"/>
                    </a:lnTo>
                    <a:lnTo>
                      <a:pt x="3020" y="463"/>
                    </a:lnTo>
                    <a:lnTo>
                      <a:pt x="3008" y="494"/>
                    </a:lnTo>
                    <a:lnTo>
                      <a:pt x="2996" y="521"/>
                    </a:lnTo>
                    <a:lnTo>
                      <a:pt x="2987" y="547"/>
                    </a:lnTo>
                    <a:lnTo>
                      <a:pt x="2978" y="570"/>
                    </a:lnTo>
                    <a:lnTo>
                      <a:pt x="2970" y="586"/>
                    </a:lnTo>
                    <a:lnTo>
                      <a:pt x="2966" y="597"/>
                    </a:lnTo>
                    <a:lnTo>
                      <a:pt x="2964" y="600"/>
                    </a:lnTo>
                    <a:lnTo>
                      <a:pt x="2928" y="702"/>
                    </a:lnTo>
                    <a:lnTo>
                      <a:pt x="2888" y="810"/>
                    </a:lnTo>
                    <a:lnTo>
                      <a:pt x="2845" y="923"/>
                    </a:lnTo>
                    <a:lnTo>
                      <a:pt x="2798" y="1040"/>
                    </a:lnTo>
                    <a:lnTo>
                      <a:pt x="2747" y="1158"/>
                    </a:lnTo>
                    <a:lnTo>
                      <a:pt x="2692" y="1277"/>
                    </a:lnTo>
                    <a:lnTo>
                      <a:pt x="2631" y="1397"/>
                    </a:lnTo>
                    <a:lnTo>
                      <a:pt x="2567" y="1514"/>
                    </a:lnTo>
                    <a:lnTo>
                      <a:pt x="2497" y="1628"/>
                    </a:lnTo>
                    <a:lnTo>
                      <a:pt x="2441" y="1707"/>
                    </a:lnTo>
                    <a:lnTo>
                      <a:pt x="2380" y="1782"/>
                    </a:lnTo>
                    <a:lnTo>
                      <a:pt x="2315" y="1850"/>
                    </a:lnTo>
                    <a:lnTo>
                      <a:pt x="2245" y="1916"/>
                    </a:lnTo>
                    <a:lnTo>
                      <a:pt x="2174" y="1976"/>
                    </a:lnTo>
                    <a:lnTo>
                      <a:pt x="2101" y="2034"/>
                    </a:lnTo>
                    <a:lnTo>
                      <a:pt x="2026" y="2086"/>
                    </a:lnTo>
                    <a:lnTo>
                      <a:pt x="1952" y="2133"/>
                    </a:lnTo>
                    <a:lnTo>
                      <a:pt x="1877" y="2177"/>
                    </a:lnTo>
                    <a:lnTo>
                      <a:pt x="1806" y="2217"/>
                    </a:lnTo>
                    <a:lnTo>
                      <a:pt x="1736" y="2252"/>
                    </a:lnTo>
                    <a:lnTo>
                      <a:pt x="1670" y="2282"/>
                    </a:lnTo>
                    <a:lnTo>
                      <a:pt x="1608" y="2308"/>
                    </a:lnTo>
                    <a:lnTo>
                      <a:pt x="1608" y="3882"/>
                    </a:lnTo>
                    <a:lnTo>
                      <a:pt x="1690" y="3879"/>
                    </a:lnTo>
                    <a:lnTo>
                      <a:pt x="1768" y="3876"/>
                    </a:lnTo>
                    <a:lnTo>
                      <a:pt x="1841" y="3876"/>
                    </a:lnTo>
                    <a:lnTo>
                      <a:pt x="1908" y="3876"/>
                    </a:lnTo>
                    <a:lnTo>
                      <a:pt x="1967" y="3879"/>
                    </a:lnTo>
                    <a:lnTo>
                      <a:pt x="2020" y="3882"/>
                    </a:lnTo>
                    <a:lnTo>
                      <a:pt x="2067" y="3886"/>
                    </a:lnTo>
                    <a:lnTo>
                      <a:pt x="2107" y="3892"/>
                    </a:lnTo>
                    <a:lnTo>
                      <a:pt x="2137" y="3901"/>
                    </a:lnTo>
                    <a:lnTo>
                      <a:pt x="2500" y="4105"/>
                    </a:lnTo>
                    <a:lnTo>
                      <a:pt x="2503" y="4107"/>
                    </a:lnTo>
                    <a:lnTo>
                      <a:pt x="2513" y="4113"/>
                    </a:lnTo>
                    <a:lnTo>
                      <a:pt x="2526" y="4120"/>
                    </a:lnTo>
                    <a:lnTo>
                      <a:pt x="2543" y="4131"/>
                    </a:lnTo>
                    <a:lnTo>
                      <a:pt x="2563" y="4145"/>
                    </a:lnTo>
                    <a:lnTo>
                      <a:pt x="2584" y="4158"/>
                    </a:lnTo>
                    <a:lnTo>
                      <a:pt x="2607" y="4172"/>
                    </a:lnTo>
                    <a:lnTo>
                      <a:pt x="2628" y="4186"/>
                    </a:lnTo>
                    <a:lnTo>
                      <a:pt x="2648" y="4198"/>
                    </a:lnTo>
                    <a:lnTo>
                      <a:pt x="2665" y="4209"/>
                    </a:lnTo>
                    <a:lnTo>
                      <a:pt x="2678" y="4216"/>
                    </a:lnTo>
                    <a:lnTo>
                      <a:pt x="2687" y="4222"/>
                    </a:lnTo>
                    <a:lnTo>
                      <a:pt x="2690" y="4224"/>
                    </a:lnTo>
                    <a:lnTo>
                      <a:pt x="2715" y="4233"/>
                    </a:lnTo>
                    <a:lnTo>
                      <a:pt x="2748" y="4241"/>
                    </a:lnTo>
                    <a:lnTo>
                      <a:pt x="2791" y="4250"/>
                    </a:lnTo>
                    <a:lnTo>
                      <a:pt x="2842" y="4256"/>
                    </a:lnTo>
                    <a:lnTo>
                      <a:pt x="2902" y="4263"/>
                    </a:lnTo>
                    <a:lnTo>
                      <a:pt x="2967" y="4269"/>
                    </a:lnTo>
                    <a:lnTo>
                      <a:pt x="3038" y="4274"/>
                    </a:lnTo>
                    <a:lnTo>
                      <a:pt x="3114" y="4279"/>
                    </a:lnTo>
                    <a:lnTo>
                      <a:pt x="3194" y="4283"/>
                    </a:lnTo>
                    <a:lnTo>
                      <a:pt x="3277" y="4285"/>
                    </a:lnTo>
                    <a:lnTo>
                      <a:pt x="3362" y="4288"/>
                    </a:lnTo>
                    <a:lnTo>
                      <a:pt x="3449" y="4288"/>
                    </a:lnTo>
                    <a:lnTo>
                      <a:pt x="3534" y="4288"/>
                    </a:lnTo>
                    <a:lnTo>
                      <a:pt x="3621" y="4285"/>
                    </a:lnTo>
                    <a:lnTo>
                      <a:pt x="3704" y="4282"/>
                    </a:lnTo>
                    <a:lnTo>
                      <a:pt x="3786" y="4277"/>
                    </a:lnTo>
                    <a:lnTo>
                      <a:pt x="3865" y="4271"/>
                    </a:lnTo>
                    <a:lnTo>
                      <a:pt x="3940" y="4265"/>
                    </a:lnTo>
                    <a:lnTo>
                      <a:pt x="4010" y="4256"/>
                    </a:lnTo>
                    <a:lnTo>
                      <a:pt x="4066" y="4244"/>
                    </a:lnTo>
                    <a:lnTo>
                      <a:pt x="4116" y="4230"/>
                    </a:lnTo>
                    <a:lnTo>
                      <a:pt x="4162" y="4210"/>
                    </a:lnTo>
                    <a:lnTo>
                      <a:pt x="4201" y="4189"/>
                    </a:lnTo>
                    <a:lnTo>
                      <a:pt x="4238" y="4166"/>
                    </a:lnTo>
                    <a:lnTo>
                      <a:pt x="4268" y="4142"/>
                    </a:lnTo>
                    <a:lnTo>
                      <a:pt x="4294" y="4116"/>
                    </a:lnTo>
                    <a:lnTo>
                      <a:pt x="4317" y="4091"/>
                    </a:lnTo>
                    <a:lnTo>
                      <a:pt x="4335" y="4067"/>
                    </a:lnTo>
                    <a:lnTo>
                      <a:pt x="4350" y="4044"/>
                    </a:lnTo>
                    <a:lnTo>
                      <a:pt x="4362" y="4023"/>
                    </a:lnTo>
                    <a:lnTo>
                      <a:pt x="4370" y="4005"/>
                    </a:lnTo>
                    <a:lnTo>
                      <a:pt x="4376" y="3991"/>
                    </a:lnTo>
                    <a:lnTo>
                      <a:pt x="4381" y="3982"/>
                    </a:lnTo>
                    <a:lnTo>
                      <a:pt x="4382" y="3977"/>
                    </a:lnTo>
                    <a:lnTo>
                      <a:pt x="4396" y="3929"/>
                    </a:lnTo>
                    <a:lnTo>
                      <a:pt x="4411" y="3874"/>
                    </a:lnTo>
                    <a:lnTo>
                      <a:pt x="4426" y="3812"/>
                    </a:lnTo>
                    <a:lnTo>
                      <a:pt x="4443" y="3745"/>
                    </a:lnTo>
                    <a:lnTo>
                      <a:pt x="4460" y="3673"/>
                    </a:lnTo>
                    <a:lnTo>
                      <a:pt x="4478" y="3599"/>
                    </a:lnTo>
                    <a:lnTo>
                      <a:pt x="4495" y="3520"/>
                    </a:lnTo>
                    <a:lnTo>
                      <a:pt x="4511" y="3438"/>
                    </a:lnTo>
                    <a:lnTo>
                      <a:pt x="4528" y="3352"/>
                    </a:lnTo>
                    <a:lnTo>
                      <a:pt x="4543" y="3266"/>
                    </a:lnTo>
                    <a:lnTo>
                      <a:pt x="4557" y="3179"/>
                    </a:lnTo>
                    <a:lnTo>
                      <a:pt x="4571" y="3091"/>
                    </a:lnTo>
                    <a:lnTo>
                      <a:pt x="4581" y="3003"/>
                    </a:lnTo>
                    <a:lnTo>
                      <a:pt x="4590" y="2916"/>
                    </a:lnTo>
                    <a:lnTo>
                      <a:pt x="4598" y="2831"/>
                    </a:lnTo>
                    <a:lnTo>
                      <a:pt x="4604" y="2747"/>
                    </a:lnTo>
                    <a:lnTo>
                      <a:pt x="4606" y="2667"/>
                    </a:lnTo>
                    <a:lnTo>
                      <a:pt x="4606" y="2588"/>
                    </a:lnTo>
                    <a:lnTo>
                      <a:pt x="4603" y="2515"/>
                    </a:lnTo>
                    <a:lnTo>
                      <a:pt x="4596" y="2445"/>
                    </a:lnTo>
                    <a:lnTo>
                      <a:pt x="4586" y="2379"/>
                    </a:lnTo>
                    <a:lnTo>
                      <a:pt x="4571" y="2320"/>
                    </a:lnTo>
                    <a:lnTo>
                      <a:pt x="4552" y="2267"/>
                    </a:lnTo>
                    <a:lnTo>
                      <a:pt x="4524" y="2204"/>
                    </a:lnTo>
                    <a:lnTo>
                      <a:pt x="4492" y="2148"/>
                    </a:lnTo>
                    <a:lnTo>
                      <a:pt x="4455" y="2098"/>
                    </a:lnTo>
                    <a:lnTo>
                      <a:pt x="4416" y="2054"/>
                    </a:lnTo>
                    <a:lnTo>
                      <a:pt x="4370" y="2017"/>
                    </a:lnTo>
                    <a:lnTo>
                      <a:pt x="4321" y="1985"/>
                    </a:lnTo>
                    <a:lnTo>
                      <a:pt x="4268" y="1961"/>
                    </a:lnTo>
                    <a:lnTo>
                      <a:pt x="4212" y="1941"/>
                    </a:lnTo>
                    <a:lnTo>
                      <a:pt x="4148" y="1928"/>
                    </a:lnTo>
                    <a:lnTo>
                      <a:pt x="4081" y="1919"/>
                    </a:lnTo>
                    <a:lnTo>
                      <a:pt x="4008" y="1917"/>
                    </a:lnTo>
                    <a:lnTo>
                      <a:pt x="2972" y="1917"/>
                    </a:lnTo>
                    <a:lnTo>
                      <a:pt x="3131" y="1672"/>
                    </a:lnTo>
                    <a:lnTo>
                      <a:pt x="3134" y="1668"/>
                    </a:lnTo>
                    <a:lnTo>
                      <a:pt x="3142" y="1657"/>
                    </a:lnTo>
                    <a:lnTo>
                      <a:pt x="3151" y="1640"/>
                    </a:lnTo>
                    <a:lnTo>
                      <a:pt x="3165" y="1616"/>
                    </a:lnTo>
                    <a:lnTo>
                      <a:pt x="3180" y="1587"/>
                    </a:lnTo>
                    <a:lnTo>
                      <a:pt x="3198" y="1554"/>
                    </a:lnTo>
                    <a:lnTo>
                      <a:pt x="3216" y="1514"/>
                    </a:lnTo>
                    <a:lnTo>
                      <a:pt x="3236" y="1468"/>
                    </a:lnTo>
                    <a:lnTo>
                      <a:pt x="3257" y="1420"/>
                    </a:lnTo>
                    <a:lnTo>
                      <a:pt x="3277" y="1367"/>
                    </a:lnTo>
                    <a:lnTo>
                      <a:pt x="3297" y="1309"/>
                    </a:lnTo>
                    <a:lnTo>
                      <a:pt x="3317" y="1248"/>
                    </a:lnTo>
                    <a:lnTo>
                      <a:pt x="3333" y="1183"/>
                    </a:lnTo>
                    <a:lnTo>
                      <a:pt x="3349" y="1114"/>
                    </a:lnTo>
                    <a:lnTo>
                      <a:pt x="3361" y="1044"/>
                    </a:lnTo>
                    <a:lnTo>
                      <a:pt x="3371" y="970"/>
                    </a:lnTo>
                    <a:lnTo>
                      <a:pt x="3377" y="894"/>
                    </a:lnTo>
                    <a:lnTo>
                      <a:pt x="3379" y="816"/>
                    </a:lnTo>
                    <a:lnTo>
                      <a:pt x="3377" y="745"/>
                    </a:lnTo>
                    <a:lnTo>
                      <a:pt x="3371" y="670"/>
                    </a:lnTo>
                    <a:lnTo>
                      <a:pt x="3361" y="596"/>
                    </a:lnTo>
                    <a:lnTo>
                      <a:pt x="3347" y="536"/>
                    </a:lnTo>
                    <a:lnTo>
                      <a:pt x="3330" y="483"/>
                    </a:lnTo>
                    <a:lnTo>
                      <a:pt x="3309" y="439"/>
                    </a:lnTo>
                    <a:lnTo>
                      <a:pt x="3283" y="401"/>
                    </a:lnTo>
                    <a:lnTo>
                      <a:pt x="3251" y="371"/>
                    </a:lnTo>
                    <a:lnTo>
                      <a:pt x="3216" y="346"/>
                    </a:lnTo>
                    <a:lnTo>
                      <a:pt x="3175" y="330"/>
                    </a:lnTo>
                    <a:lnTo>
                      <a:pt x="3130" y="320"/>
                    </a:lnTo>
                    <a:lnTo>
                      <a:pt x="3080" y="316"/>
                    </a:lnTo>
                    <a:close/>
                    <a:moveTo>
                      <a:pt x="3060" y="0"/>
                    </a:moveTo>
                    <a:lnTo>
                      <a:pt x="3133" y="3"/>
                    </a:lnTo>
                    <a:lnTo>
                      <a:pt x="3203" y="12"/>
                    </a:lnTo>
                    <a:lnTo>
                      <a:pt x="3268" y="28"/>
                    </a:lnTo>
                    <a:lnTo>
                      <a:pt x="3330" y="51"/>
                    </a:lnTo>
                    <a:lnTo>
                      <a:pt x="3388" y="80"/>
                    </a:lnTo>
                    <a:lnTo>
                      <a:pt x="3441" y="117"/>
                    </a:lnTo>
                    <a:lnTo>
                      <a:pt x="3488" y="161"/>
                    </a:lnTo>
                    <a:lnTo>
                      <a:pt x="3532" y="209"/>
                    </a:lnTo>
                    <a:lnTo>
                      <a:pt x="3570" y="264"/>
                    </a:lnTo>
                    <a:lnTo>
                      <a:pt x="3604" y="325"/>
                    </a:lnTo>
                    <a:lnTo>
                      <a:pt x="3633" y="392"/>
                    </a:lnTo>
                    <a:lnTo>
                      <a:pt x="3654" y="465"/>
                    </a:lnTo>
                    <a:lnTo>
                      <a:pt x="3671" y="542"/>
                    </a:lnTo>
                    <a:lnTo>
                      <a:pt x="3684" y="637"/>
                    </a:lnTo>
                    <a:lnTo>
                      <a:pt x="3692" y="729"/>
                    </a:lnTo>
                    <a:lnTo>
                      <a:pt x="3695" y="819"/>
                    </a:lnTo>
                    <a:lnTo>
                      <a:pt x="3692" y="926"/>
                    </a:lnTo>
                    <a:lnTo>
                      <a:pt x="3683" y="1027"/>
                    </a:lnTo>
                    <a:lnTo>
                      <a:pt x="3668" y="1125"/>
                    </a:lnTo>
                    <a:lnTo>
                      <a:pt x="3650" y="1218"/>
                    </a:lnTo>
                    <a:lnTo>
                      <a:pt x="3627" y="1306"/>
                    </a:lnTo>
                    <a:lnTo>
                      <a:pt x="3602" y="1388"/>
                    </a:lnTo>
                    <a:lnTo>
                      <a:pt x="3577" y="1464"/>
                    </a:lnTo>
                    <a:lnTo>
                      <a:pt x="3548" y="1535"/>
                    </a:lnTo>
                    <a:lnTo>
                      <a:pt x="3520" y="1601"/>
                    </a:lnTo>
                    <a:lnTo>
                      <a:pt x="4008" y="1601"/>
                    </a:lnTo>
                    <a:lnTo>
                      <a:pt x="4099" y="1604"/>
                    </a:lnTo>
                    <a:lnTo>
                      <a:pt x="4188" y="1613"/>
                    </a:lnTo>
                    <a:lnTo>
                      <a:pt x="4270" y="1630"/>
                    </a:lnTo>
                    <a:lnTo>
                      <a:pt x="4347" y="1652"/>
                    </a:lnTo>
                    <a:lnTo>
                      <a:pt x="4422" y="1681"/>
                    </a:lnTo>
                    <a:lnTo>
                      <a:pt x="4490" y="1718"/>
                    </a:lnTo>
                    <a:lnTo>
                      <a:pt x="4555" y="1759"/>
                    </a:lnTo>
                    <a:lnTo>
                      <a:pt x="4615" y="1808"/>
                    </a:lnTo>
                    <a:lnTo>
                      <a:pt x="4671" y="1862"/>
                    </a:lnTo>
                    <a:lnTo>
                      <a:pt x="4721" y="1925"/>
                    </a:lnTo>
                    <a:lnTo>
                      <a:pt x="4767" y="1992"/>
                    </a:lnTo>
                    <a:lnTo>
                      <a:pt x="4808" y="2066"/>
                    </a:lnTo>
                    <a:lnTo>
                      <a:pt x="4844" y="2147"/>
                    </a:lnTo>
                    <a:lnTo>
                      <a:pt x="4869" y="2211"/>
                    </a:lnTo>
                    <a:lnTo>
                      <a:pt x="4887" y="2279"/>
                    </a:lnTo>
                    <a:lnTo>
                      <a:pt x="4900" y="2353"/>
                    </a:lnTo>
                    <a:lnTo>
                      <a:pt x="4911" y="2431"/>
                    </a:lnTo>
                    <a:lnTo>
                      <a:pt x="4917" y="2512"/>
                    </a:lnTo>
                    <a:lnTo>
                      <a:pt x="4920" y="2595"/>
                    </a:lnTo>
                    <a:lnTo>
                      <a:pt x="4922" y="2682"/>
                    </a:lnTo>
                    <a:lnTo>
                      <a:pt x="4919" y="2769"/>
                    </a:lnTo>
                    <a:lnTo>
                      <a:pt x="4913" y="2858"/>
                    </a:lnTo>
                    <a:lnTo>
                      <a:pt x="4905" y="2948"/>
                    </a:lnTo>
                    <a:lnTo>
                      <a:pt x="4896" y="3038"/>
                    </a:lnTo>
                    <a:lnTo>
                      <a:pt x="4885" y="3127"/>
                    </a:lnTo>
                    <a:lnTo>
                      <a:pt x="4872" y="3217"/>
                    </a:lnTo>
                    <a:lnTo>
                      <a:pt x="4858" y="3304"/>
                    </a:lnTo>
                    <a:lnTo>
                      <a:pt x="4843" y="3389"/>
                    </a:lnTo>
                    <a:lnTo>
                      <a:pt x="4828" y="3473"/>
                    </a:lnTo>
                    <a:lnTo>
                      <a:pt x="4811" y="3552"/>
                    </a:lnTo>
                    <a:lnTo>
                      <a:pt x="4796" y="3629"/>
                    </a:lnTo>
                    <a:lnTo>
                      <a:pt x="4779" y="3701"/>
                    </a:lnTo>
                    <a:lnTo>
                      <a:pt x="4764" y="3768"/>
                    </a:lnTo>
                    <a:lnTo>
                      <a:pt x="4748" y="3830"/>
                    </a:lnTo>
                    <a:lnTo>
                      <a:pt x="4733" y="3886"/>
                    </a:lnTo>
                    <a:lnTo>
                      <a:pt x="4721" y="3936"/>
                    </a:lnTo>
                    <a:lnTo>
                      <a:pt x="4709" y="3980"/>
                    </a:lnTo>
                    <a:lnTo>
                      <a:pt x="4700" y="4017"/>
                    </a:lnTo>
                    <a:lnTo>
                      <a:pt x="4692" y="4044"/>
                    </a:lnTo>
                    <a:lnTo>
                      <a:pt x="4686" y="4064"/>
                    </a:lnTo>
                    <a:lnTo>
                      <a:pt x="4685" y="4070"/>
                    </a:lnTo>
                    <a:lnTo>
                      <a:pt x="4680" y="4082"/>
                    </a:lnTo>
                    <a:lnTo>
                      <a:pt x="4674" y="4099"/>
                    </a:lnTo>
                    <a:lnTo>
                      <a:pt x="4665" y="4120"/>
                    </a:lnTo>
                    <a:lnTo>
                      <a:pt x="4653" y="4146"/>
                    </a:lnTo>
                    <a:lnTo>
                      <a:pt x="4638" y="4177"/>
                    </a:lnTo>
                    <a:lnTo>
                      <a:pt x="4619" y="4207"/>
                    </a:lnTo>
                    <a:lnTo>
                      <a:pt x="4598" y="4242"/>
                    </a:lnTo>
                    <a:lnTo>
                      <a:pt x="4572" y="4277"/>
                    </a:lnTo>
                    <a:lnTo>
                      <a:pt x="4542" y="4313"/>
                    </a:lnTo>
                    <a:lnTo>
                      <a:pt x="4508" y="4350"/>
                    </a:lnTo>
                    <a:lnTo>
                      <a:pt x="4470" y="4385"/>
                    </a:lnTo>
                    <a:lnTo>
                      <a:pt x="4426" y="4420"/>
                    </a:lnTo>
                    <a:lnTo>
                      <a:pt x="4378" y="4453"/>
                    </a:lnTo>
                    <a:lnTo>
                      <a:pt x="4324" y="4484"/>
                    </a:lnTo>
                    <a:lnTo>
                      <a:pt x="4267" y="4511"/>
                    </a:lnTo>
                    <a:lnTo>
                      <a:pt x="4201" y="4534"/>
                    </a:lnTo>
                    <a:lnTo>
                      <a:pt x="4131" y="4554"/>
                    </a:lnTo>
                    <a:lnTo>
                      <a:pt x="4055" y="4569"/>
                    </a:lnTo>
                    <a:lnTo>
                      <a:pt x="3992" y="4577"/>
                    </a:lnTo>
                    <a:lnTo>
                      <a:pt x="3923" y="4584"/>
                    </a:lnTo>
                    <a:lnTo>
                      <a:pt x="3847" y="4590"/>
                    </a:lnTo>
                    <a:lnTo>
                      <a:pt x="3767" y="4595"/>
                    </a:lnTo>
                    <a:lnTo>
                      <a:pt x="3683" y="4598"/>
                    </a:lnTo>
                    <a:lnTo>
                      <a:pt x="3595" y="4601"/>
                    </a:lnTo>
                    <a:lnTo>
                      <a:pt x="3504" y="4602"/>
                    </a:lnTo>
                    <a:lnTo>
                      <a:pt x="3412" y="4602"/>
                    </a:lnTo>
                    <a:lnTo>
                      <a:pt x="3321" y="4602"/>
                    </a:lnTo>
                    <a:lnTo>
                      <a:pt x="3228" y="4599"/>
                    </a:lnTo>
                    <a:lnTo>
                      <a:pt x="3139" y="4596"/>
                    </a:lnTo>
                    <a:lnTo>
                      <a:pt x="3051" y="4592"/>
                    </a:lnTo>
                    <a:lnTo>
                      <a:pt x="2967" y="4584"/>
                    </a:lnTo>
                    <a:lnTo>
                      <a:pt x="2886" y="4578"/>
                    </a:lnTo>
                    <a:lnTo>
                      <a:pt x="2810" y="4569"/>
                    </a:lnTo>
                    <a:lnTo>
                      <a:pt x="2741" y="4558"/>
                    </a:lnTo>
                    <a:lnTo>
                      <a:pt x="2678" y="4546"/>
                    </a:lnTo>
                    <a:lnTo>
                      <a:pt x="2624" y="4534"/>
                    </a:lnTo>
                    <a:lnTo>
                      <a:pt x="2578" y="4519"/>
                    </a:lnTo>
                    <a:lnTo>
                      <a:pt x="2541" y="4502"/>
                    </a:lnTo>
                    <a:lnTo>
                      <a:pt x="2326" y="4368"/>
                    </a:lnTo>
                    <a:lnTo>
                      <a:pt x="2038" y="4201"/>
                    </a:lnTo>
                    <a:lnTo>
                      <a:pt x="2022" y="4198"/>
                    </a:lnTo>
                    <a:lnTo>
                      <a:pt x="1993" y="4195"/>
                    </a:lnTo>
                    <a:lnTo>
                      <a:pt x="1955" y="4192"/>
                    </a:lnTo>
                    <a:lnTo>
                      <a:pt x="1905" y="4190"/>
                    </a:lnTo>
                    <a:lnTo>
                      <a:pt x="1847" y="4190"/>
                    </a:lnTo>
                    <a:lnTo>
                      <a:pt x="1777" y="4190"/>
                    </a:lnTo>
                    <a:lnTo>
                      <a:pt x="1698" y="4192"/>
                    </a:lnTo>
                    <a:lnTo>
                      <a:pt x="1608" y="4196"/>
                    </a:lnTo>
                    <a:lnTo>
                      <a:pt x="1608" y="4327"/>
                    </a:lnTo>
                    <a:lnTo>
                      <a:pt x="0" y="4327"/>
                    </a:lnTo>
                    <a:lnTo>
                      <a:pt x="0" y="1938"/>
                    </a:lnTo>
                    <a:lnTo>
                      <a:pt x="1608" y="1938"/>
                    </a:lnTo>
                    <a:lnTo>
                      <a:pt x="1608" y="1967"/>
                    </a:lnTo>
                    <a:lnTo>
                      <a:pt x="1681" y="1928"/>
                    </a:lnTo>
                    <a:lnTo>
                      <a:pt x="1757" y="1884"/>
                    </a:lnTo>
                    <a:lnTo>
                      <a:pt x="1833" y="1835"/>
                    </a:lnTo>
                    <a:lnTo>
                      <a:pt x="1909" y="1783"/>
                    </a:lnTo>
                    <a:lnTo>
                      <a:pt x="1982" y="1725"/>
                    </a:lnTo>
                    <a:lnTo>
                      <a:pt x="2054" y="1663"/>
                    </a:lnTo>
                    <a:lnTo>
                      <a:pt x="2119" y="1598"/>
                    </a:lnTo>
                    <a:lnTo>
                      <a:pt x="2178" y="1529"/>
                    </a:lnTo>
                    <a:lnTo>
                      <a:pt x="2231" y="1456"/>
                    </a:lnTo>
                    <a:lnTo>
                      <a:pt x="2295" y="1351"/>
                    </a:lnTo>
                    <a:lnTo>
                      <a:pt x="2354" y="1243"/>
                    </a:lnTo>
                    <a:lnTo>
                      <a:pt x="2411" y="1132"/>
                    </a:lnTo>
                    <a:lnTo>
                      <a:pt x="2462" y="1020"/>
                    </a:lnTo>
                    <a:lnTo>
                      <a:pt x="2510" y="909"/>
                    </a:lnTo>
                    <a:lnTo>
                      <a:pt x="2554" y="799"/>
                    </a:lnTo>
                    <a:lnTo>
                      <a:pt x="2595" y="691"/>
                    </a:lnTo>
                    <a:lnTo>
                      <a:pt x="2633" y="590"/>
                    </a:lnTo>
                    <a:lnTo>
                      <a:pt x="2668" y="494"/>
                    </a:lnTo>
                    <a:lnTo>
                      <a:pt x="2695" y="415"/>
                    </a:lnTo>
                    <a:lnTo>
                      <a:pt x="2722" y="343"/>
                    </a:lnTo>
                    <a:lnTo>
                      <a:pt x="2747" y="278"/>
                    </a:lnTo>
                    <a:lnTo>
                      <a:pt x="2769" y="222"/>
                    </a:lnTo>
                    <a:lnTo>
                      <a:pt x="2792" y="173"/>
                    </a:lnTo>
                    <a:lnTo>
                      <a:pt x="2815" y="130"/>
                    </a:lnTo>
                    <a:lnTo>
                      <a:pt x="2838" y="94"/>
                    </a:lnTo>
                    <a:lnTo>
                      <a:pt x="2862" y="65"/>
                    </a:lnTo>
                    <a:lnTo>
                      <a:pt x="2888" y="41"/>
                    </a:lnTo>
                    <a:lnTo>
                      <a:pt x="2917" y="24"/>
                    </a:lnTo>
                    <a:lnTo>
                      <a:pt x="2947" y="12"/>
                    </a:lnTo>
                    <a:lnTo>
                      <a:pt x="2982" y="4"/>
                    </a:lnTo>
                    <a:lnTo>
                      <a:pt x="306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>
                  <a:latin typeface="Oswald" panose="02000506000000020004" pitchFamily="2" charset="0"/>
                </a:endParaRPr>
              </a:p>
            </p:txBody>
          </p:sp>
        </p:grpSp>
      </p:grpSp>
      <p:sp>
        <p:nvSpPr>
          <p:cNvPr id="11" name="Pentagon 10"/>
          <p:cNvSpPr/>
          <p:nvPr/>
        </p:nvSpPr>
        <p:spPr>
          <a:xfrm>
            <a:off x="4059845" y="3341282"/>
            <a:ext cx="1123928" cy="553643"/>
          </a:xfrm>
          <a:prstGeom prst="homePlate">
            <a:avLst>
              <a:gd name="adj" fmla="val 44193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Oswald" panose="02000506000000020004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048156" y="3039058"/>
            <a:ext cx="1122218" cy="1124712"/>
            <a:chOff x="3776532" y="4359182"/>
            <a:chExt cx="1496291" cy="1499616"/>
          </a:xfrm>
        </p:grpSpPr>
        <p:sp>
          <p:nvSpPr>
            <p:cNvPr id="13" name="Oval 12"/>
            <p:cNvSpPr/>
            <p:nvPr/>
          </p:nvSpPr>
          <p:spPr>
            <a:xfrm rot="14344310">
              <a:off x="3774870" y="4360844"/>
              <a:ext cx="1499616" cy="14962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889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Oswald" panose="02000506000000020004" pitchFamily="2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934890" y="4521161"/>
              <a:ext cx="1179576" cy="1175657"/>
              <a:chOff x="3934890" y="4521160"/>
              <a:chExt cx="1179576" cy="1175657"/>
            </a:xfrm>
          </p:grpSpPr>
          <p:sp>
            <p:nvSpPr>
              <p:cNvPr id="14" name="Oval 13"/>
              <p:cNvSpPr/>
              <p:nvPr/>
            </p:nvSpPr>
            <p:spPr>
              <a:xfrm rot="14344310">
                <a:off x="3936849" y="4519201"/>
                <a:ext cx="1175657" cy="117957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Oswald" panose="02000506000000020004" pitchFamily="2" charset="0"/>
                </a:endParaRPr>
              </a:p>
            </p:txBody>
          </p:sp>
          <p:grpSp>
            <p:nvGrpSpPr>
              <p:cNvPr id="48" name="Group 9"/>
              <p:cNvGrpSpPr>
                <a:grpSpLocks noChangeAspect="1"/>
              </p:cNvGrpSpPr>
              <p:nvPr/>
            </p:nvGrpSpPr>
            <p:grpSpPr bwMode="auto">
              <a:xfrm>
                <a:off x="4216487" y="4803985"/>
                <a:ext cx="616380" cy="610009"/>
                <a:chOff x="524" y="441"/>
                <a:chExt cx="4354" cy="4309"/>
              </a:xfrm>
              <a:solidFill>
                <a:schemeClr val="bg1"/>
              </a:solidFill>
            </p:grpSpPr>
            <p:sp>
              <p:nvSpPr>
                <p:cNvPr id="51" name="Freeform 11"/>
                <p:cNvSpPr>
                  <a:spLocks noEditPoints="1"/>
                </p:cNvSpPr>
                <p:nvPr/>
              </p:nvSpPr>
              <p:spPr bwMode="auto">
                <a:xfrm>
                  <a:off x="524" y="441"/>
                  <a:ext cx="2580" cy="2580"/>
                </a:xfrm>
                <a:custGeom>
                  <a:avLst/>
                  <a:gdLst>
                    <a:gd name="T0" fmla="*/ 1130 w 2580"/>
                    <a:gd name="T1" fmla="*/ 850 h 2580"/>
                    <a:gd name="T2" fmla="*/ 952 w 2580"/>
                    <a:gd name="T3" fmla="*/ 974 h 2580"/>
                    <a:gd name="T4" fmla="*/ 849 w 2580"/>
                    <a:gd name="T5" fmla="*/ 1167 h 2580"/>
                    <a:gd name="T6" fmla="*/ 849 w 2580"/>
                    <a:gd name="T7" fmla="*/ 1392 h 2580"/>
                    <a:gd name="T8" fmla="*/ 952 w 2580"/>
                    <a:gd name="T9" fmla="*/ 1585 h 2580"/>
                    <a:gd name="T10" fmla="*/ 1130 w 2580"/>
                    <a:gd name="T11" fmla="*/ 1709 h 2580"/>
                    <a:gd name="T12" fmla="*/ 1354 w 2580"/>
                    <a:gd name="T13" fmla="*/ 1737 h 2580"/>
                    <a:gd name="T14" fmla="*/ 1559 w 2580"/>
                    <a:gd name="T15" fmla="*/ 1658 h 2580"/>
                    <a:gd name="T16" fmla="*/ 1702 w 2580"/>
                    <a:gd name="T17" fmla="*/ 1497 h 2580"/>
                    <a:gd name="T18" fmla="*/ 1757 w 2580"/>
                    <a:gd name="T19" fmla="*/ 1280 h 2580"/>
                    <a:gd name="T20" fmla="*/ 1702 w 2580"/>
                    <a:gd name="T21" fmla="*/ 1064 h 2580"/>
                    <a:gd name="T22" fmla="*/ 1559 w 2580"/>
                    <a:gd name="T23" fmla="*/ 901 h 2580"/>
                    <a:gd name="T24" fmla="*/ 1354 w 2580"/>
                    <a:gd name="T25" fmla="*/ 822 h 2580"/>
                    <a:gd name="T26" fmla="*/ 1464 w 2580"/>
                    <a:gd name="T27" fmla="*/ 4 h 2580"/>
                    <a:gd name="T28" fmla="*/ 1545 w 2580"/>
                    <a:gd name="T29" fmla="*/ 77 h 2580"/>
                    <a:gd name="T30" fmla="*/ 1702 w 2580"/>
                    <a:gd name="T31" fmla="*/ 310 h 2580"/>
                    <a:gd name="T32" fmla="*/ 1973 w 2580"/>
                    <a:gd name="T33" fmla="*/ 260 h 2580"/>
                    <a:gd name="T34" fmla="*/ 2067 w 2580"/>
                    <a:gd name="T35" fmla="*/ 256 h 2580"/>
                    <a:gd name="T36" fmla="*/ 2323 w 2580"/>
                    <a:gd name="T37" fmla="*/ 503 h 2580"/>
                    <a:gd name="T38" fmla="*/ 2329 w 2580"/>
                    <a:gd name="T39" fmla="*/ 611 h 2580"/>
                    <a:gd name="T40" fmla="*/ 2286 w 2580"/>
                    <a:gd name="T41" fmla="*/ 924 h 2580"/>
                    <a:gd name="T42" fmla="*/ 2530 w 2580"/>
                    <a:gd name="T43" fmla="*/ 1048 h 2580"/>
                    <a:gd name="T44" fmla="*/ 2580 w 2580"/>
                    <a:gd name="T45" fmla="*/ 1144 h 2580"/>
                    <a:gd name="T46" fmla="*/ 2551 w 2580"/>
                    <a:gd name="T47" fmla="*/ 1502 h 2580"/>
                    <a:gd name="T48" fmla="*/ 2309 w 2580"/>
                    <a:gd name="T49" fmla="*/ 1560 h 2580"/>
                    <a:gd name="T50" fmla="*/ 2315 w 2580"/>
                    <a:gd name="T51" fmla="*/ 1943 h 2580"/>
                    <a:gd name="T52" fmla="*/ 2339 w 2580"/>
                    <a:gd name="T53" fmla="*/ 2035 h 2580"/>
                    <a:gd name="T54" fmla="*/ 2108 w 2580"/>
                    <a:gd name="T55" fmla="*/ 2297 h 2580"/>
                    <a:gd name="T56" fmla="*/ 2003 w 2580"/>
                    <a:gd name="T57" fmla="*/ 2330 h 2580"/>
                    <a:gd name="T58" fmla="*/ 1731 w 2580"/>
                    <a:gd name="T59" fmla="*/ 2237 h 2580"/>
                    <a:gd name="T60" fmla="*/ 1535 w 2580"/>
                    <a:gd name="T61" fmla="*/ 2504 h 2580"/>
                    <a:gd name="T62" fmla="*/ 1453 w 2580"/>
                    <a:gd name="T63" fmla="*/ 2576 h 2580"/>
                    <a:gd name="T64" fmla="*/ 1090 w 2580"/>
                    <a:gd name="T65" fmla="*/ 2566 h 2580"/>
                    <a:gd name="T66" fmla="*/ 1028 w 2580"/>
                    <a:gd name="T67" fmla="*/ 2476 h 2580"/>
                    <a:gd name="T68" fmla="*/ 772 w 2580"/>
                    <a:gd name="T69" fmla="*/ 2192 h 2580"/>
                    <a:gd name="T70" fmla="*/ 561 w 2580"/>
                    <a:gd name="T71" fmla="*/ 2331 h 2580"/>
                    <a:gd name="T72" fmla="*/ 472 w 2580"/>
                    <a:gd name="T73" fmla="*/ 2297 h 2580"/>
                    <a:gd name="T74" fmla="*/ 242 w 2580"/>
                    <a:gd name="T75" fmla="*/ 2023 h 2580"/>
                    <a:gd name="T76" fmla="*/ 380 w 2580"/>
                    <a:gd name="T77" fmla="*/ 1798 h 2580"/>
                    <a:gd name="T78" fmla="*/ 104 w 2580"/>
                    <a:gd name="T79" fmla="*/ 1552 h 2580"/>
                    <a:gd name="T80" fmla="*/ 13 w 2580"/>
                    <a:gd name="T81" fmla="*/ 1490 h 2580"/>
                    <a:gd name="T82" fmla="*/ 4 w 2580"/>
                    <a:gd name="T83" fmla="*/ 1127 h 2580"/>
                    <a:gd name="T84" fmla="*/ 77 w 2580"/>
                    <a:gd name="T85" fmla="*/ 1045 h 2580"/>
                    <a:gd name="T86" fmla="*/ 334 w 2580"/>
                    <a:gd name="T87" fmla="*/ 853 h 2580"/>
                    <a:gd name="T88" fmla="*/ 244 w 2580"/>
                    <a:gd name="T89" fmla="*/ 593 h 2580"/>
                    <a:gd name="T90" fmla="*/ 259 w 2580"/>
                    <a:gd name="T91" fmla="*/ 500 h 2580"/>
                    <a:gd name="T92" fmla="*/ 521 w 2580"/>
                    <a:gd name="T93" fmla="*/ 253 h 2580"/>
                    <a:gd name="T94" fmla="*/ 629 w 2580"/>
                    <a:gd name="T95" fmla="*/ 274 h 2580"/>
                    <a:gd name="T96" fmla="*/ 952 w 2580"/>
                    <a:gd name="T97" fmla="*/ 285 h 2580"/>
                    <a:gd name="T98" fmla="*/ 1060 w 2580"/>
                    <a:gd name="T99" fmla="*/ 51 h 2580"/>
                    <a:gd name="T100" fmla="*/ 1156 w 2580"/>
                    <a:gd name="T101" fmla="*/ 0 h 2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580" h="2580">
                      <a:moveTo>
                        <a:pt x="1296" y="818"/>
                      </a:moveTo>
                      <a:lnTo>
                        <a:pt x="1238" y="822"/>
                      </a:lnTo>
                      <a:lnTo>
                        <a:pt x="1182" y="833"/>
                      </a:lnTo>
                      <a:lnTo>
                        <a:pt x="1130" y="850"/>
                      </a:lnTo>
                      <a:lnTo>
                        <a:pt x="1080" y="872"/>
                      </a:lnTo>
                      <a:lnTo>
                        <a:pt x="1033" y="901"/>
                      </a:lnTo>
                      <a:lnTo>
                        <a:pt x="990" y="936"/>
                      </a:lnTo>
                      <a:lnTo>
                        <a:pt x="952" y="974"/>
                      </a:lnTo>
                      <a:lnTo>
                        <a:pt x="917" y="1016"/>
                      </a:lnTo>
                      <a:lnTo>
                        <a:pt x="889" y="1064"/>
                      </a:lnTo>
                      <a:lnTo>
                        <a:pt x="866" y="1114"/>
                      </a:lnTo>
                      <a:lnTo>
                        <a:pt x="849" y="1167"/>
                      </a:lnTo>
                      <a:lnTo>
                        <a:pt x="838" y="1222"/>
                      </a:lnTo>
                      <a:lnTo>
                        <a:pt x="835" y="1280"/>
                      </a:lnTo>
                      <a:lnTo>
                        <a:pt x="838" y="1337"/>
                      </a:lnTo>
                      <a:lnTo>
                        <a:pt x="849" y="1392"/>
                      </a:lnTo>
                      <a:lnTo>
                        <a:pt x="866" y="1447"/>
                      </a:lnTo>
                      <a:lnTo>
                        <a:pt x="889" y="1497"/>
                      </a:lnTo>
                      <a:lnTo>
                        <a:pt x="917" y="1543"/>
                      </a:lnTo>
                      <a:lnTo>
                        <a:pt x="952" y="1585"/>
                      </a:lnTo>
                      <a:lnTo>
                        <a:pt x="990" y="1625"/>
                      </a:lnTo>
                      <a:lnTo>
                        <a:pt x="1033" y="1658"/>
                      </a:lnTo>
                      <a:lnTo>
                        <a:pt x="1080" y="1687"/>
                      </a:lnTo>
                      <a:lnTo>
                        <a:pt x="1130" y="1709"/>
                      </a:lnTo>
                      <a:lnTo>
                        <a:pt x="1182" y="1726"/>
                      </a:lnTo>
                      <a:lnTo>
                        <a:pt x="1238" y="1737"/>
                      </a:lnTo>
                      <a:lnTo>
                        <a:pt x="1296" y="1741"/>
                      </a:lnTo>
                      <a:lnTo>
                        <a:pt x="1354" y="1737"/>
                      </a:lnTo>
                      <a:lnTo>
                        <a:pt x="1409" y="1726"/>
                      </a:lnTo>
                      <a:lnTo>
                        <a:pt x="1462" y="1709"/>
                      </a:lnTo>
                      <a:lnTo>
                        <a:pt x="1512" y="1687"/>
                      </a:lnTo>
                      <a:lnTo>
                        <a:pt x="1559" y="1658"/>
                      </a:lnTo>
                      <a:lnTo>
                        <a:pt x="1602" y="1625"/>
                      </a:lnTo>
                      <a:lnTo>
                        <a:pt x="1640" y="1585"/>
                      </a:lnTo>
                      <a:lnTo>
                        <a:pt x="1675" y="1543"/>
                      </a:lnTo>
                      <a:lnTo>
                        <a:pt x="1702" y="1497"/>
                      </a:lnTo>
                      <a:lnTo>
                        <a:pt x="1726" y="1447"/>
                      </a:lnTo>
                      <a:lnTo>
                        <a:pt x="1743" y="1392"/>
                      </a:lnTo>
                      <a:lnTo>
                        <a:pt x="1754" y="1337"/>
                      </a:lnTo>
                      <a:lnTo>
                        <a:pt x="1757" y="1280"/>
                      </a:lnTo>
                      <a:lnTo>
                        <a:pt x="1754" y="1222"/>
                      </a:lnTo>
                      <a:lnTo>
                        <a:pt x="1743" y="1167"/>
                      </a:lnTo>
                      <a:lnTo>
                        <a:pt x="1726" y="1114"/>
                      </a:lnTo>
                      <a:lnTo>
                        <a:pt x="1702" y="1064"/>
                      </a:lnTo>
                      <a:lnTo>
                        <a:pt x="1675" y="1016"/>
                      </a:lnTo>
                      <a:lnTo>
                        <a:pt x="1640" y="974"/>
                      </a:lnTo>
                      <a:lnTo>
                        <a:pt x="1602" y="936"/>
                      </a:lnTo>
                      <a:lnTo>
                        <a:pt x="1559" y="901"/>
                      </a:lnTo>
                      <a:lnTo>
                        <a:pt x="1512" y="872"/>
                      </a:lnTo>
                      <a:lnTo>
                        <a:pt x="1462" y="850"/>
                      </a:lnTo>
                      <a:lnTo>
                        <a:pt x="1409" y="833"/>
                      </a:lnTo>
                      <a:lnTo>
                        <a:pt x="1354" y="822"/>
                      </a:lnTo>
                      <a:lnTo>
                        <a:pt x="1296" y="818"/>
                      </a:lnTo>
                      <a:close/>
                      <a:moveTo>
                        <a:pt x="1156" y="0"/>
                      </a:moveTo>
                      <a:lnTo>
                        <a:pt x="1435" y="0"/>
                      </a:lnTo>
                      <a:lnTo>
                        <a:pt x="1464" y="4"/>
                      </a:lnTo>
                      <a:lnTo>
                        <a:pt x="1490" y="13"/>
                      </a:lnTo>
                      <a:lnTo>
                        <a:pt x="1514" y="30"/>
                      </a:lnTo>
                      <a:lnTo>
                        <a:pt x="1532" y="51"/>
                      </a:lnTo>
                      <a:lnTo>
                        <a:pt x="1545" y="77"/>
                      </a:lnTo>
                      <a:lnTo>
                        <a:pt x="1552" y="104"/>
                      </a:lnTo>
                      <a:lnTo>
                        <a:pt x="1570" y="265"/>
                      </a:lnTo>
                      <a:lnTo>
                        <a:pt x="1638" y="285"/>
                      </a:lnTo>
                      <a:lnTo>
                        <a:pt x="1702" y="310"/>
                      </a:lnTo>
                      <a:lnTo>
                        <a:pt x="1766" y="339"/>
                      </a:lnTo>
                      <a:lnTo>
                        <a:pt x="1828" y="372"/>
                      </a:lnTo>
                      <a:lnTo>
                        <a:pt x="1952" y="274"/>
                      </a:lnTo>
                      <a:lnTo>
                        <a:pt x="1973" y="260"/>
                      </a:lnTo>
                      <a:lnTo>
                        <a:pt x="1995" y="252"/>
                      </a:lnTo>
                      <a:lnTo>
                        <a:pt x="2019" y="248"/>
                      </a:lnTo>
                      <a:lnTo>
                        <a:pt x="2043" y="249"/>
                      </a:lnTo>
                      <a:lnTo>
                        <a:pt x="2067" y="256"/>
                      </a:lnTo>
                      <a:lnTo>
                        <a:pt x="2089" y="267"/>
                      </a:lnTo>
                      <a:lnTo>
                        <a:pt x="2108" y="282"/>
                      </a:lnTo>
                      <a:lnTo>
                        <a:pt x="2304" y="479"/>
                      </a:lnTo>
                      <a:lnTo>
                        <a:pt x="2323" y="503"/>
                      </a:lnTo>
                      <a:lnTo>
                        <a:pt x="2335" y="529"/>
                      </a:lnTo>
                      <a:lnTo>
                        <a:pt x="2339" y="557"/>
                      </a:lnTo>
                      <a:lnTo>
                        <a:pt x="2337" y="585"/>
                      </a:lnTo>
                      <a:lnTo>
                        <a:pt x="2329" y="611"/>
                      </a:lnTo>
                      <a:lnTo>
                        <a:pt x="2313" y="636"/>
                      </a:lnTo>
                      <a:lnTo>
                        <a:pt x="2213" y="764"/>
                      </a:lnTo>
                      <a:lnTo>
                        <a:pt x="2253" y="842"/>
                      </a:lnTo>
                      <a:lnTo>
                        <a:pt x="2286" y="924"/>
                      </a:lnTo>
                      <a:lnTo>
                        <a:pt x="2312" y="1008"/>
                      </a:lnTo>
                      <a:lnTo>
                        <a:pt x="2476" y="1027"/>
                      </a:lnTo>
                      <a:lnTo>
                        <a:pt x="2505" y="1033"/>
                      </a:lnTo>
                      <a:lnTo>
                        <a:pt x="2530" y="1048"/>
                      </a:lnTo>
                      <a:lnTo>
                        <a:pt x="2551" y="1066"/>
                      </a:lnTo>
                      <a:lnTo>
                        <a:pt x="2567" y="1089"/>
                      </a:lnTo>
                      <a:lnTo>
                        <a:pt x="2577" y="1115"/>
                      </a:lnTo>
                      <a:lnTo>
                        <a:pt x="2580" y="1144"/>
                      </a:lnTo>
                      <a:lnTo>
                        <a:pt x="2580" y="1423"/>
                      </a:lnTo>
                      <a:lnTo>
                        <a:pt x="2577" y="1452"/>
                      </a:lnTo>
                      <a:lnTo>
                        <a:pt x="2567" y="1478"/>
                      </a:lnTo>
                      <a:lnTo>
                        <a:pt x="2551" y="1502"/>
                      </a:lnTo>
                      <a:lnTo>
                        <a:pt x="2530" y="1520"/>
                      </a:lnTo>
                      <a:lnTo>
                        <a:pt x="2505" y="1534"/>
                      </a:lnTo>
                      <a:lnTo>
                        <a:pt x="2476" y="1540"/>
                      </a:lnTo>
                      <a:lnTo>
                        <a:pt x="2309" y="1560"/>
                      </a:lnTo>
                      <a:lnTo>
                        <a:pt x="2282" y="1645"/>
                      </a:lnTo>
                      <a:lnTo>
                        <a:pt x="2247" y="1726"/>
                      </a:lnTo>
                      <a:lnTo>
                        <a:pt x="2207" y="1806"/>
                      </a:lnTo>
                      <a:lnTo>
                        <a:pt x="2315" y="1943"/>
                      </a:lnTo>
                      <a:lnTo>
                        <a:pt x="2328" y="1964"/>
                      </a:lnTo>
                      <a:lnTo>
                        <a:pt x="2336" y="1988"/>
                      </a:lnTo>
                      <a:lnTo>
                        <a:pt x="2340" y="2011"/>
                      </a:lnTo>
                      <a:lnTo>
                        <a:pt x="2339" y="2035"/>
                      </a:lnTo>
                      <a:lnTo>
                        <a:pt x="2332" y="2059"/>
                      </a:lnTo>
                      <a:lnTo>
                        <a:pt x="2321" y="2080"/>
                      </a:lnTo>
                      <a:lnTo>
                        <a:pt x="2306" y="2100"/>
                      </a:lnTo>
                      <a:lnTo>
                        <a:pt x="2108" y="2297"/>
                      </a:lnTo>
                      <a:lnTo>
                        <a:pt x="2085" y="2315"/>
                      </a:lnTo>
                      <a:lnTo>
                        <a:pt x="2059" y="2327"/>
                      </a:lnTo>
                      <a:lnTo>
                        <a:pt x="2031" y="2331"/>
                      </a:lnTo>
                      <a:lnTo>
                        <a:pt x="2003" y="2330"/>
                      </a:lnTo>
                      <a:lnTo>
                        <a:pt x="1977" y="2322"/>
                      </a:lnTo>
                      <a:lnTo>
                        <a:pt x="1952" y="2306"/>
                      </a:lnTo>
                      <a:lnTo>
                        <a:pt x="1812" y="2196"/>
                      </a:lnTo>
                      <a:lnTo>
                        <a:pt x="1731" y="2237"/>
                      </a:lnTo>
                      <a:lnTo>
                        <a:pt x="1648" y="2271"/>
                      </a:lnTo>
                      <a:lnTo>
                        <a:pt x="1561" y="2298"/>
                      </a:lnTo>
                      <a:lnTo>
                        <a:pt x="1541" y="2476"/>
                      </a:lnTo>
                      <a:lnTo>
                        <a:pt x="1535" y="2504"/>
                      </a:lnTo>
                      <a:lnTo>
                        <a:pt x="1522" y="2529"/>
                      </a:lnTo>
                      <a:lnTo>
                        <a:pt x="1502" y="2550"/>
                      </a:lnTo>
                      <a:lnTo>
                        <a:pt x="1479" y="2566"/>
                      </a:lnTo>
                      <a:lnTo>
                        <a:pt x="1453" y="2576"/>
                      </a:lnTo>
                      <a:lnTo>
                        <a:pt x="1424" y="2580"/>
                      </a:lnTo>
                      <a:lnTo>
                        <a:pt x="1145" y="2580"/>
                      </a:lnTo>
                      <a:lnTo>
                        <a:pt x="1116" y="2576"/>
                      </a:lnTo>
                      <a:lnTo>
                        <a:pt x="1090" y="2566"/>
                      </a:lnTo>
                      <a:lnTo>
                        <a:pt x="1066" y="2550"/>
                      </a:lnTo>
                      <a:lnTo>
                        <a:pt x="1048" y="2529"/>
                      </a:lnTo>
                      <a:lnTo>
                        <a:pt x="1035" y="2504"/>
                      </a:lnTo>
                      <a:lnTo>
                        <a:pt x="1028" y="2476"/>
                      </a:lnTo>
                      <a:lnTo>
                        <a:pt x="1007" y="2291"/>
                      </a:lnTo>
                      <a:lnTo>
                        <a:pt x="926" y="2265"/>
                      </a:lnTo>
                      <a:lnTo>
                        <a:pt x="847" y="2232"/>
                      </a:lnTo>
                      <a:lnTo>
                        <a:pt x="772" y="2192"/>
                      </a:lnTo>
                      <a:lnTo>
                        <a:pt x="629" y="2306"/>
                      </a:lnTo>
                      <a:lnTo>
                        <a:pt x="608" y="2319"/>
                      </a:lnTo>
                      <a:lnTo>
                        <a:pt x="585" y="2327"/>
                      </a:lnTo>
                      <a:lnTo>
                        <a:pt x="561" y="2331"/>
                      </a:lnTo>
                      <a:lnTo>
                        <a:pt x="537" y="2330"/>
                      </a:lnTo>
                      <a:lnTo>
                        <a:pt x="513" y="2323"/>
                      </a:lnTo>
                      <a:lnTo>
                        <a:pt x="492" y="2312"/>
                      </a:lnTo>
                      <a:lnTo>
                        <a:pt x="472" y="2297"/>
                      </a:lnTo>
                      <a:lnTo>
                        <a:pt x="274" y="2100"/>
                      </a:lnTo>
                      <a:lnTo>
                        <a:pt x="257" y="2076"/>
                      </a:lnTo>
                      <a:lnTo>
                        <a:pt x="245" y="2051"/>
                      </a:lnTo>
                      <a:lnTo>
                        <a:pt x="242" y="2023"/>
                      </a:lnTo>
                      <a:lnTo>
                        <a:pt x="243" y="1994"/>
                      </a:lnTo>
                      <a:lnTo>
                        <a:pt x="251" y="1968"/>
                      </a:lnTo>
                      <a:lnTo>
                        <a:pt x="267" y="1943"/>
                      </a:lnTo>
                      <a:lnTo>
                        <a:pt x="380" y="1798"/>
                      </a:lnTo>
                      <a:lnTo>
                        <a:pt x="343" y="1726"/>
                      </a:lnTo>
                      <a:lnTo>
                        <a:pt x="311" y="1651"/>
                      </a:lnTo>
                      <a:lnTo>
                        <a:pt x="286" y="1573"/>
                      </a:lnTo>
                      <a:lnTo>
                        <a:pt x="104" y="1552"/>
                      </a:lnTo>
                      <a:lnTo>
                        <a:pt x="77" y="1546"/>
                      </a:lnTo>
                      <a:lnTo>
                        <a:pt x="51" y="1532"/>
                      </a:lnTo>
                      <a:lnTo>
                        <a:pt x="30" y="1514"/>
                      </a:lnTo>
                      <a:lnTo>
                        <a:pt x="13" y="1490"/>
                      </a:lnTo>
                      <a:lnTo>
                        <a:pt x="4" y="1464"/>
                      </a:lnTo>
                      <a:lnTo>
                        <a:pt x="0" y="1435"/>
                      </a:lnTo>
                      <a:lnTo>
                        <a:pt x="0" y="1156"/>
                      </a:lnTo>
                      <a:lnTo>
                        <a:pt x="4" y="1127"/>
                      </a:lnTo>
                      <a:lnTo>
                        <a:pt x="13" y="1101"/>
                      </a:lnTo>
                      <a:lnTo>
                        <a:pt x="30" y="1077"/>
                      </a:lnTo>
                      <a:lnTo>
                        <a:pt x="51" y="1059"/>
                      </a:lnTo>
                      <a:lnTo>
                        <a:pt x="77" y="1045"/>
                      </a:lnTo>
                      <a:lnTo>
                        <a:pt x="104" y="1039"/>
                      </a:lnTo>
                      <a:lnTo>
                        <a:pt x="276" y="1019"/>
                      </a:lnTo>
                      <a:lnTo>
                        <a:pt x="302" y="934"/>
                      </a:lnTo>
                      <a:lnTo>
                        <a:pt x="334" y="853"/>
                      </a:lnTo>
                      <a:lnTo>
                        <a:pt x="373" y="773"/>
                      </a:lnTo>
                      <a:lnTo>
                        <a:pt x="267" y="637"/>
                      </a:lnTo>
                      <a:lnTo>
                        <a:pt x="252" y="616"/>
                      </a:lnTo>
                      <a:lnTo>
                        <a:pt x="244" y="593"/>
                      </a:lnTo>
                      <a:lnTo>
                        <a:pt x="240" y="569"/>
                      </a:lnTo>
                      <a:lnTo>
                        <a:pt x="242" y="545"/>
                      </a:lnTo>
                      <a:lnTo>
                        <a:pt x="248" y="521"/>
                      </a:lnTo>
                      <a:lnTo>
                        <a:pt x="259" y="500"/>
                      </a:lnTo>
                      <a:lnTo>
                        <a:pt x="274" y="480"/>
                      </a:lnTo>
                      <a:lnTo>
                        <a:pt x="472" y="282"/>
                      </a:lnTo>
                      <a:lnTo>
                        <a:pt x="495" y="265"/>
                      </a:lnTo>
                      <a:lnTo>
                        <a:pt x="521" y="253"/>
                      </a:lnTo>
                      <a:lnTo>
                        <a:pt x="549" y="249"/>
                      </a:lnTo>
                      <a:lnTo>
                        <a:pt x="577" y="251"/>
                      </a:lnTo>
                      <a:lnTo>
                        <a:pt x="604" y="259"/>
                      </a:lnTo>
                      <a:lnTo>
                        <a:pt x="629" y="274"/>
                      </a:lnTo>
                      <a:lnTo>
                        <a:pt x="758" y="376"/>
                      </a:lnTo>
                      <a:lnTo>
                        <a:pt x="821" y="342"/>
                      </a:lnTo>
                      <a:lnTo>
                        <a:pt x="886" y="311"/>
                      </a:lnTo>
                      <a:lnTo>
                        <a:pt x="952" y="285"/>
                      </a:lnTo>
                      <a:lnTo>
                        <a:pt x="1020" y="265"/>
                      </a:lnTo>
                      <a:lnTo>
                        <a:pt x="1039" y="104"/>
                      </a:lnTo>
                      <a:lnTo>
                        <a:pt x="1047" y="77"/>
                      </a:lnTo>
                      <a:lnTo>
                        <a:pt x="1060" y="51"/>
                      </a:lnTo>
                      <a:lnTo>
                        <a:pt x="1078" y="30"/>
                      </a:lnTo>
                      <a:lnTo>
                        <a:pt x="1101" y="13"/>
                      </a:lnTo>
                      <a:lnTo>
                        <a:pt x="1127" y="4"/>
                      </a:lnTo>
                      <a:lnTo>
                        <a:pt x="11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Oswald" panose="02000506000000020004" pitchFamily="2" charset="0"/>
                  </a:endParaRPr>
                </a:p>
              </p:txBody>
            </p:sp>
            <p:sp>
              <p:nvSpPr>
                <p:cNvPr id="52" name="Freeform 12"/>
                <p:cNvSpPr>
                  <a:spLocks noEditPoints="1"/>
                </p:cNvSpPr>
                <p:nvPr/>
              </p:nvSpPr>
              <p:spPr bwMode="auto">
                <a:xfrm>
                  <a:off x="2757" y="1763"/>
                  <a:ext cx="2121" cy="2124"/>
                </a:xfrm>
                <a:custGeom>
                  <a:avLst/>
                  <a:gdLst>
                    <a:gd name="T0" fmla="*/ 934 w 2121"/>
                    <a:gd name="T1" fmla="*/ 699 h 2124"/>
                    <a:gd name="T2" fmla="*/ 776 w 2121"/>
                    <a:gd name="T3" fmla="*/ 810 h 2124"/>
                    <a:gd name="T4" fmla="*/ 693 w 2121"/>
                    <a:gd name="T5" fmla="*/ 984 h 2124"/>
                    <a:gd name="T6" fmla="*/ 710 w 2121"/>
                    <a:gd name="T7" fmla="*/ 1184 h 2124"/>
                    <a:gd name="T8" fmla="*/ 821 w 2121"/>
                    <a:gd name="T9" fmla="*/ 1341 h 2124"/>
                    <a:gd name="T10" fmla="*/ 995 w 2121"/>
                    <a:gd name="T11" fmla="*/ 1425 h 2124"/>
                    <a:gd name="T12" fmla="*/ 1194 w 2121"/>
                    <a:gd name="T13" fmla="*/ 1407 h 2124"/>
                    <a:gd name="T14" fmla="*/ 1353 w 2121"/>
                    <a:gd name="T15" fmla="*/ 1297 h 2124"/>
                    <a:gd name="T16" fmla="*/ 1436 w 2121"/>
                    <a:gd name="T17" fmla="*/ 1122 h 2124"/>
                    <a:gd name="T18" fmla="*/ 1419 w 2121"/>
                    <a:gd name="T19" fmla="*/ 923 h 2124"/>
                    <a:gd name="T20" fmla="*/ 1308 w 2121"/>
                    <a:gd name="T21" fmla="*/ 765 h 2124"/>
                    <a:gd name="T22" fmla="*/ 1134 w 2121"/>
                    <a:gd name="T23" fmla="*/ 683 h 2124"/>
                    <a:gd name="T24" fmla="*/ 1128 w 2121"/>
                    <a:gd name="T25" fmla="*/ 10 h 2124"/>
                    <a:gd name="T26" fmla="*/ 1197 w 2121"/>
                    <a:gd name="T27" fmla="*/ 94 h 2124"/>
                    <a:gd name="T28" fmla="*/ 1436 w 2121"/>
                    <a:gd name="T29" fmla="*/ 276 h 2124"/>
                    <a:gd name="T30" fmla="*/ 1594 w 2121"/>
                    <a:gd name="T31" fmla="*/ 168 h 2124"/>
                    <a:gd name="T32" fmla="*/ 1820 w 2121"/>
                    <a:gd name="T33" fmla="*/ 320 h 2124"/>
                    <a:gd name="T34" fmla="*/ 1861 w 2121"/>
                    <a:gd name="T35" fmla="*/ 404 h 2124"/>
                    <a:gd name="T36" fmla="*/ 1776 w 2121"/>
                    <a:gd name="T37" fmla="*/ 571 h 2124"/>
                    <a:gd name="T38" fmla="*/ 1991 w 2121"/>
                    <a:gd name="T39" fmla="*/ 766 h 2124"/>
                    <a:gd name="T40" fmla="*/ 2085 w 2121"/>
                    <a:gd name="T41" fmla="*/ 820 h 2124"/>
                    <a:gd name="T42" fmla="*/ 2119 w 2121"/>
                    <a:gd name="T43" fmla="*/ 1095 h 2124"/>
                    <a:gd name="T44" fmla="*/ 2055 w 2121"/>
                    <a:gd name="T45" fmla="*/ 1180 h 2124"/>
                    <a:gd name="T46" fmla="*/ 1871 w 2121"/>
                    <a:gd name="T47" fmla="*/ 1355 h 2124"/>
                    <a:gd name="T48" fmla="*/ 1956 w 2121"/>
                    <a:gd name="T49" fmla="*/ 1562 h 2124"/>
                    <a:gd name="T50" fmla="*/ 1932 w 2121"/>
                    <a:gd name="T51" fmla="*/ 1668 h 2124"/>
                    <a:gd name="T52" fmla="*/ 1747 w 2121"/>
                    <a:gd name="T53" fmla="*/ 1852 h 2124"/>
                    <a:gd name="T54" fmla="*/ 1655 w 2121"/>
                    <a:gd name="T55" fmla="*/ 1836 h 2124"/>
                    <a:gd name="T56" fmla="*/ 1351 w 2121"/>
                    <a:gd name="T57" fmla="*/ 1867 h 2124"/>
                    <a:gd name="T58" fmla="*/ 1314 w 2121"/>
                    <a:gd name="T59" fmla="*/ 2071 h 2124"/>
                    <a:gd name="T60" fmla="*/ 1048 w 2121"/>
                    <a:gd name="T61" fmla="*/ 2124 h 2124"/>
                    <a:gd name="T62" fmla="*/ 947 w 2121"/>
                    <a:gd name="T63" fmla="*/ 2082 h 2124"/>
                    <a:gd name="T64" fmla="*/ 830 w 2121"/>
                    <a:gd name="T65" fmla="*/ 1883 h 2124"/>
                    <a:gd name="T66" fmla="*/ 581 w 2121"/>
                    <a:gd name="T67" fmla="*/ 1942 h 2124"/>
                    <a:gd name="T68" fmla="*/ 472 w 2121"/>
                    <a:gd name="T69" fmla="*/ 1945 h 2124"/>
                    <a:gd name="T70" fmla="*/ 272 w 2121"/>
                    <a:gd name="T71" fmla="*/ 1767 h 2124"/>
                    <a:gd name="T72" fmla="*/ 268 w 2121"/>
                    <a:gd name="T73" fmla="*/ 1673 h 2124"/>
                    <a:gd name="T74" fmla="*/ 286 w 2121"/>
                    <a:gd name="T75" fmla="*/ 1425 h 2124"/>
                    <a:gd name="T76" fmla="*/ 74 w 2121"/>
                    <a:gd name="T77" fmla="*/ 1343 h 2124"/>
                    <a:gd name="T78" fmla="*/ 16 w 2121"/>
                    <a:gd name="T79" fmla="*/ 1252 h 2124"/>
                    <a:gd name="T80" fmla="*/ 22 w 2121"/>
                    <a:gd name="T81" fmla="*/ 980 h 2124"/>
                    <a:gd name="T82" fmla="*/ 214 w 2121"/>
                    <a:gd name="T83" fmla="*/ 911 h 2124"/>
                    <a:gd name="T84" fmla="*/ 191 w 2121"/>
                    <a:gd name="T85" fmla="*/ 613 h 2124"/>
                    <a:gd name="T86" fmla="*/ 162 w 2121"/>
                    <a:gd name="T87" fmla="*/ 509 h 2124"/>
                    <a:gd name="T88" fmla="*/ 330 w 2121"/>
                    <a:gd name="T89" fmla="*/ 292 h 2124"/>
                    <a:gd name="T90" fmla="*/ 420 w 2121"/>
                    <a:gd name="T91" fmla="*/ 270 h 2124"/>
                    <a:gd name="T92" fmla="*/ 628 w 2121"/>
                    <a:gd name="T93" fmla="*/ 309 h 2124"/>
                    <a:gd name="T94" fmla="*/ 777 w 2121"/>
                    <a:gd name="T95" fmla="*/ 101 h 2124"/>
                    <a:gd name="T96" fmla="*/ 852 w 2121"/>
                    <a:gd name="T97" fmla="*/ 23 h 2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121" h="2124">
                      <a:moveTo>
                        <a:pt x="1083" y="676"/>
                      </a:moveTo>
                      <a:lnTo>
                        <a:pt x="1032" y="678"/>
                      </a:lnTo>
                      <a:lnTo>
                        <a:pt x="982" y="686"/>
                      </a:lnTo>
                      <a:lnTo>
                        <a:pt x="934" y="699"/>
                      </a:lnTo>
                      <a:lnTo>
                        <a:pt x="888" y="720"/>
                      </a:lnTo>
                      <a:lnTo>
                        <a:pt x="847" y="745"/>
                      </a:lnTo>
                      <a:lnTo>
                        <a:pt x="809" y="775"/>
                      </a:lnTo>
                      <a:lnTo>
                        <a:pt x="776" y="810"/>
                      </a:lnTo>
                      <a:lnTo>
                        <a:pt x="747" y="849"/>
                      </a:lnTo>
                      <a:lnTo>
                        <a:pt x="723" y="891"/>
                      </a:lnTo>
                      <a:lnTo>
                        <a:pt x="706" y="936"/>
                      </a:lnTo>
                      <a:lnTo>
                        <a:pt x="693" y="984"/>
                      </a:lnTo>
                      <a:lnTo>
                        <a:pt x="687" y="1034"/>
                      </a:lnTo>
                      <a:lnTo>
                        <a:pt x="689" y="1085"/>
                      </a:lnTo>
                      <a:lnTo>
                        <a:pt x="695" y="1136"/>
                      </a:lnTo>
                      <a:lnTo>
                        <a:pt x="710" y="1184"/>
                      </a:lnTo>
                      <a:lnTo>
                        <a:pt x="730" y="1229"/>
                      </a:lnTo>
                      <a:lnTo>
                        <a:pt x="756" y="1270"/>
                      </a:lnTo>
                      <a:lnTo>
                        <a:pt x="786" y="1309"/>
                      </a:lnTo>
                      <a:lnTo>
                        <a:pt x="821" y="1341"/>
                      </a:lnTo>
                      <a:lnTo>
                        <a:pt x="859" y="1371"/>
                      </a:lnTo>
                      <a:lnTo>
                        <a:pt x="901" y="1394"/>
                      </a:lnTo>
                      <a:lnTo>
                        <a:pt x="947" y="1413"/>
                      </a:lnTo>
                      <a:lnTo>
                        <a:pt x="995" y="1425"/>
                      </a:lnTo>
                      <a:lnTo>
                        <a:pt x="1045" y="1430"/>
                      </a:lnTo>
                      <a:lnTo>
                        <a:pt x="1097" y="1430"/>
                      </a:lnTo>
                      <a:lnTo>
                        <a:pt x="1147" y="1422"/>
                      </a:lnTo>
                      <a:lnTo>
                        <a:pt x="1194" y="1407"/>
                      </a:lnTo>
                      <a:lnTo>
                        <a:pt x="1239" y="1388"/>
                      </a:lnTo>
                      <a:lnTo>
                        <a:pt x="1281" y="1363"/>
                      </a:lnTo>
                      <a:lnTo>
                        <a:pt x="1320" y="1332"/>
                      </a:lnTo>
                      <a:lnTo>
                        <a:pt x="1353" y="1297"/>
                      </a:lnTo>
                      <a:lnTo>
                        <a:pt x="1382" y="1258"/>
                      </a:lnTo>
                      <a:lnTo>
                        <a:pt x="1405" y="1216"/>
                      </a:lnTo>
                      <a:lnTo>
                        <a:pt x="1423" y="1171"/>
                      </a:lnTo>
                      <a:lnTo>
                        <a:pt x="1436" y="1122"/>
                      </a:lnTo>
                      <a:lnTo>
                        <a:pt x="1441" y="1074"/>
                      </a:lnTo>
                      <a:lnTo>
                        <a:pt x="1440" y="1022"/>
                      </a:lnTo>
                      <a:lnTo>
                        <a:pt x="1432" y="971"/>
                      </a:lnTo>
                      <a:lnTo>
                        <a:pt x="1419" y="923"/>
                      </a:lnTo>
                      <a:lnTo>
                        <a:pt x="1399" y="878"/>
                      </a:lnTo>
                      <a:lnTo>
                        <a:pt x="1372" y="836"/>
                      </a:lnTo>
                      <a:lnTo>
                        <a:pt x="1342" y="799"/>
                      </a:lnTo>
                      <a:lnTo>
                        <a:pt x="1308" y="765"/>
                      </a:lnTo>
                      <a:lnTo>
                        <a:pt x="1268" y="737"/>
                      </a:lnTo>
                      <a:lnTo>
                        <a:pt x="1226" y="713"/>
                      </a:lnTo>
                      <a:lnTo>
                        <a:pt x="1181" y="695"/>
                      </a:lnTo>
                      <a:lnTo>
                        <a:pt x="1134" y="683"/>
                      </a:lnTo>
                      <a:lnTo>
                        <a:pt x="1083" y="676"/>
                      </a:lnTo>
                      <a:close/>
                      <a:moveTo>
                        <a:pt x="1072" y="0"/>
                      </a:moveTo>
                      <a:lnTo>
                        <a:pt x="1101" y="2"/>
                      </a:lnTo>
                      <a:lnTo>
                        <a:pt x="1128" y="10"/>
                      </a:lnTo>
                      <a:lnTo>
                        <a:pt x="1152" y="23"/>
                      </a:lnTo>
                      <a:lnTo>
                        <a:pt x="1172" y="43"/>
                      </a:lnTo>
                      <a:lnTo>
                        <a:pt x="1188" y="66"/>
                      </a:lnTo>
                      <a:lnTo>
                        <a:pt x="1197" y="94"/>
                      </a:lnTo>
                      <a:lnTo>
                        <a:pt x="1219" y="206"/>
                      </a:lnTo>
                      <a:lnTo>
                        <a:pt x="1293" y="222"/>
                      </a:lnTo>
                      <a:lnTo>
                        <a:pt x="1366" y="246"/>
                      </a:lnTo>
                      <a:lnTo>
                        <a:pt x="1436" y="276"/>
                      </a:lnTo>
                      <a:lnTo>
                        <a:pt x="1518" y="200"/>
                      </a:lnTo>
                      <a:lnTo>
                        <a:pt x="1540" y="183"/>
                      </a:lnTo>
                      <a:lnTo>
                        <a:pt x="1566" y="172"/>
                      </a:lnTo>
                      <a:lnTo>
                        <a:pt x="1594" y="168"/>
                      </a:lnTo>
                      <a:lnTo>
                        <a:pt x="1622" y="171"/>
                      </a:lnTo>
                      <a:lnTo>
                        <a:pt x="1648" y="180"/>
                      </a:lnTo>
                      <a:lnTo>
                        <a:pt x="1672" y="196"/>
                      </a:lnTo>
                      <a:lnTo>
                        <a:pt x="1820" y="320"/>
                      </a:lnTo>
                      <a:lnTo>
                        <a:pt x="1837" y="338"/>
                      </a:lnTo>
                      <a:lnTo>
                        <a:pt x="1849" y="358"/>
                      </a:lnTo>
                      <a:lnTo>
                        <a:pt x="1857" y="381"/>
                      </a:lnTo>
                      <a:lnTo>
                        <a:pt x="1861" y="404"/>
                      </a:lnTo>
                      <a:lnTo>
                        <a:pt x="1859" y="428"/>
                      </a:lnTo>
                      <a:lnTo>
                        <a:pt x="1853" y="452"/>
                      </a:lnTo>
                      <a:lnTo>
                        <a:pt x="1841" y="474"/>
                      </a:lnTo>
                      <a:lnTo>
                        <a:pt x="1776" y="571"/>
                      </a:lnTo>
                      <a:lnTo>
                        <a:pt x="1815" y="631"/>
                      </a:lnTo>
                      <a:lnTo>
                        <a:pt x="1848" y="696"/>
                      </a:lnTo>
                      <a:lnTo>
                        <a:pt x="1874" y="762"/>
                      </a:lnTo>
                      <a:lnTo>
                        <a:pt x="1991" y="766"/>
                      </a:lnTo>
                      <a:lnTo>
                        <a:pt x="2020" y="771"/>
                      </a:lnTo>
                      <a:lnTo>
                        <a:pt x="2045" y="782"/>
                      </a:lnTo>
                      <a:lnTo>
                        <a:pt x="2068" y="799"/>
                      </a:lnTo>
                      <a:lnTo>
                        <a:pt x="2085" y="820"/>
                      </a:lnTo>
                      <a:lnTo>
                        <a:pt x="2098" y="845"/>
                      </a:lnTo>
                      <a:lnTo>
                        <a:pt x="2104" y="873"/>
                      </a:lnTo>
                      <a:lnTo>
                        <a:pt x="2121" y="1066"/>
                      </a:lnTo>
                      <a:lnTo>
                        <a:pt x="2119" y="1095"/>
                      </a:lnTo>
                      <a:lnTo>
                        <a:pt x="2111" y="1121"/>
                      </a:lnTo>
                      <a:lnTo>
                        <a:pt x="2097" y="1145"/>
                      </a:lnTo>
                      <a:lnTo>
                        <a:pt x="2077" y="1165"/>
                      </a:lnTo>
                      <a:lnTo>
                        <a:pt x="2055" y="1180"/>
                      </a:lnTo>
                      <a:lnTo>
                        <a:pt x="2027" y="1190"/>
                      </a:lnTo>
                      <a:lnTo>
                        <a:pt x="1910" y="1213"/>
                      </a:lnTo>
                      <a:lnTo>
                        <a:pt x="1894" y="1285"/>
                      </a:lnTo>
                      <a:lnTo>
                        <a:pt x="1871" y="1355"/>
                      </a:lnTo>
                      <a:lnTo>
                        <a:pt x="1842" y="1422"/>
                      </a:lnTo>
                      <a:lnTo>
                        <a:pt x="1928" y="1512"/>
                      </a:lnTo>
                      <a:lnTo>
                        <a:pt x="1945" y="1536"/>
                      </a:lnTo>
                      <a:lnTo>
                        <a:pt x="1956" y="1562"/>
                      </a:lnTo>
                      <a:lnTo>
                        <a:pt x="1960" y="1588"/>
                      </a:lnTo>
                      <a:lnTo>
                        <a:pt x="1957" y="1616"/>
                      </a:lnTo>
                      <a:lnTo>
                        <a:pt x="1948" y="1642"/>
                      </a:lnTo>
                      <a:lnTo>
                        <a:pt x="1932" y="1668"/>
                      </a:lnTo>
                      <a:lnTo>
                        <a:pt x="1808" y="1814"/>
                      </a:lnTo>
                      <a:lnTo>
                        <a:pt x="1791" y="1831"/>
                      </a:lnTo>
                      <a:lnTo>
                        <a:pt x="1770" y="1844"/>
                      </a:lnTo>
                      <a:lnTo>
                        <a:pt x="1747" y="1852"/>
                      </a:lnTo>
                      <a:lnTo>
                        <a:pt x="1723" y="1856"/>
                      </a:lnTo>
                      <a:lnTo>
                        <a:pt x="1700" y="1855"/>
                      </a:lnTo>
                      <a:lnTo>
                        <a:pt x="1676" y="1848"/>
                      </a:lnTo>
                      <a:lnTo>
                        <a:pt x="1655" y="1836"/>
                      </a:lnTo>
                      <a:lnTo>
                        <a:pt x="1548" y="1767"/>
                      </a:lnTo>
                      <a:lnTo>
                        <a:pt x="1486" y="1805"/>
                      </a:lnTo>
                      <a:lnTo>
                        <a:pt x="1420" y="1839"/>
                      </a:lnTo>
                      <a:lnTo>
                        <a:pt x="1351" y="1867"/>
                      </a:lnTo>
                      <a:lnTo>
                        <a:pt x="1347" y="1995"/>
                      </a:lnTo>
                      <a:lnTo>
                        <a:pt x="1342" y="2024"/>
                      </a:lnTo>
                      <a:lnTo>
                        <a:pt x="1332" y="2050"/>
                      </a:lnTo>
                      <a:lnTo>
                        <a:pt x="1314" y="2071"/>
                      </a:lnTo>
                      <a:lnTo>
                        <a:pt x="1293" y="2090"/>
                      </a:lnTo>
                      <a:lnTo>
                        <a:pt x="1268" y="2102"/>
                      </a:lnTo>
                      <a:lnTo>
                        <a:pt x="1240" y="2108"/>
                      </a:lnTo>
                      <a:lnTo>
                        <a:pt x="1048" y="2124"/>
                      </a:lnTo>
                      <a:lnTo>
                        <a:pt x="1019" y="2123"/>
                      </a:lnTo>
                      <a:lnTo>
                        <a:pt x="992" y="2115"/>
                      </a:lnTo>
                      <a:lnTo>
                        <a:pt x="969" y="2100"/>
                      </a:lnTo>
                      <a:lnTo>
                        <a:pt x="947" y="2082"/>
                      </a:lnTo>
                      <a:lnTo>
                        <a:pt x="933" y="2058"/>
                      </a:lnTo>
                      <a:lnTo>
                        <a:pt x="924" y="2030"/>
                      </a:lnTo>
                      <a:lnTo>
                        <a:pt x="897" y="1898"/>
                      </a:lnTo>
                      <a:lnTo>
                        <a:pt x="830" y="1883"/>
                      </a:lnTo>
                      <a:lnTo>
                        <a:pt x="764" y="1862"/>
                      </a:lnTo>
                      <a:lnTo>
                        <a:pt x="699" y="1835"/>
                      </a:lnTo>
                      <a:lnTo>
                        <a:pt x="603" y="1925"/>
                      </a:lnTo>
                      <a:lnTo>
                        <a:pt x="581" y="1942"/>
                      </a:lnTo>
                      <a:lnTo>
                        <a:pt x="554" y="1953"/>
                      </a:lnTo>
                      <a:lnTo>
                        <a:pt x="526" y="1957"/>
                      </a:lnTo>
                      <a:lnTo>
                        <a:pt x="499" y="1954"/>
                      </a:lnTo>
                      <a:lnTo>
                        <a:pt x="472" y="1945"/>
                      </a:lnTo>
                      <a:lnTo>
                        <a:pt x="449" y="1929"/>
                      </a:lnTo>
                      <a:lnTo>
                        <a:pt x="301" y="1805"/>
                      </a:lnTo>
                      <a:lnTo>
                        <a:pt x="284" y="1786"/>
                      </a:lnTo>
                      <a:lnTo>
                        <a:pt x="272" y="1767"/>
                      </a:lnTo>
                      <a:lnTo>
                        <a:pt x="263" y="1744"/>
                      </a:lnTo>
                      <a:lnTo>
                        <a:pt x="260" y="1720"/>
                      </a:lnTo>
                      <a:lnTo>
                        <a:pt x="261" y="1697"/>
                      </a:lnTo>
                      <a:lnTo>
                        <a:pt x="268" y="1673"/>
                      </a:lnTo>
                      <a:lnTo>
                        <a:pt x="280" y="1650"/>
                      </a:lnTo>
                      <a:lnTo>
                        <a:pt x="352" y="1541"/>
                      </a:lnTo>
                      <a:lnTo>
                        <a:pt x="317" y="1484"/>
                      </a:lnTo>
                      <a:lnTo>
                        <a:pt x="286" y="1425"/>
                      </a:lnTo>
                      <a:lnTo>
                        <a:pt x="260" y="1363"/>
                      </a:lnTo>
                      <a:lnTo>
                        <a:pt x="128" y="1359"/>
                      </a:lnTo>
                      <a:lnTo>
                        <a:pt x="100" y="1355"/>
                      </a:lnTo>
                      <a:lnTo>
                        <a:pt x="74" y="1343"/>
                      </a:lnTo>
                      <a:lnTo>
                        <a:pt x="51" y="1327"/>
                      </a:lnTo>
                      <a:lnTo>
                        <a:pt x="34" y="1305"/>
                      </a:lnTo>
                      <a:lnTo>
                        <a:pt x="22" y="1279"/>
                      </a:lnTo>
                      <a:lnTo>
                        <a:pt x="16" y="1252"/>
                      </a:lnTo>
                      <a:lnTo>
                        <a:pt x="0" y="1059"/>
                      </a:lnTo>
                      <a:lnTo>
                        <a:pt x="1" y="1031"/>
                      </a:lnTo>
                      <a:lnTo>
                        <a:pt x="9" y="1004"/>
                      </a:lnTo>
                      <a:lnTo>
                        <a:pt x="22" y="980"/>
                      </a:lnTo>
                      <a:lnTo>
                        <a:pt x="42" y="960"/>
                      </a:lnTo>
                      <a:lnTo>
                        <a:pt x="66" y="944"/>
                      </a:lnTo>
                      <a:lnTo>
                        <a:pt x="92" y="935"/>
                      </a:lnTo>
                      <a:lnTo>
                        <a:pt x="214" y="911"/>
                      </a:lnTo>
                      <a:lnTo>
                        <a:pt x="230" y="840"/>
                      </a:lnTo>
                      <a:lnTo>
                        <a:pt x="251" y="770"/>
                      </a:lnTo>
                      <a:lnTo>
                        <a:pt x="277" y="703"/>
                      </a:lnTo>
                      <a:lnTo>
                        <a:pt x="191" y="613"/>
                      </a:lnTo>
                      <a:lnTo>
                        <a:pt x="174" y="589"/>
                      </a:lnTo>
                      <a:lnTo>
                        <a:pt x="164" y="563"/>
                      </a:lnTo>
                      <a:lnTo>
                        <a:pt x="160" y="536"/>
                      </a:lnTo>
                      <a:lnTo>
                        <a:pt x="162" y="509"/>
                      </a:lnTo>
                      <a:lnTo>
                        <a:pt x="171" y="482"/>
                      </a:lnTo>
                      <a:lnTo>
                        <a:pt x="187" y="457"/>
                      </a:lnTo>
                      <a:lnTo>
                        <a:pt x="311" y="309"/>
                      </a:lnTo>
                      <a:lnTo>
                        <a:pt x="330" y="292"/>
                      </a:lnTo>
                      <a:lnTo>
                        <a:pt x="351" y="279"/>
                      </a:lnTo>
                      <a:lnTo>
                        <a:pt x="373" y="271"/>
                      </a:lnTo>
                      <a:lnTo>
                        <a:pt x="396" y="268"/>
                      </a:lnTo>
                      <a:lnTo>
                        <a:pt x="420" y="270"/>
                      </a:lnTo>
                      <a:lnTo>
                        <a:pt x="443" y="276"/>
                      </a:lnTo>
                      <a:lnTo>
                        <a:pt x="466" y="287"/>
                      </a:lnTo>
                      <a:lnTo>
                        <a:pt x="562" y="352"/>
                      </a:lnTo>
                      <a:lnTo>
                        <a:pt x="628" y="309"/>
                      </a:lnTo>
                      <a:lnTo>
                        <a:pt x="697" y="272"/>
                      </a:lnTo>
                      <a:lnTo>
                        <a:pt x="769" y="243"/>
                      </a:lnTo>
                      <a:lnTo>
                        <a:pt x="773" y="129"/>
                      </a:lnTo>
                      <a:lnTo>
                        <a:pt x="777" y="101"/>
                      </a:lnTo>
                      <a:lnTo>
                        <a:pt x="789" y="74"/>
                      </a:lnTo>
                      <a:lnTo>
                        <a:pt x="805" y="52"/>
                      </a:lnTo>
                      <a:lnTo>
                        <a:pt x="827" y="35"/>
                      </a:lnTo>
                      <a:lnTo>
                        <a:pt x="852" y="23"/>
                      </a:lnTo>
                      <a:lnTo>
                        <a:pt x="880" y="16"/>
                      </a:lnTo>
                      <a:lnTo>
                        <a:pt x="107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Oswald" panose="02000506000000020004" pitchFamily="2" charset="0"/>
                  </a:endParaRPr>
                </a:p>
              </p:txBody>
            </p:sp>
            <p:sp>
              <p:nvSpPr>
                <p:cNvPr id="53" name="Freeform 13"/>
                <p:cNvSpPr>
                  <a:spLocks noEditPoints="1"/>
                </p:cNvSpPr>
                <p:nvPr/>
              </p:nvSpPr>
              <p:spPr bwMode="auto">
                <a:xfrm>
                  <a:off x="1375" y="3029"/>
                  <a:ext cx="1722" cy="1721"/>
                </a:xfrm>
                <a:custGeom>
                  <a:avLst/>
                  <a:gdLst>
                    <a:gd name="T0" fmla="*/ 772 w 1722"/>
                    <a:gd name="T1" fmla="*/ 561 h 1721"/>
                    <a:gd name="T2" fmla="*/ 651 w 1722"/>
                    <a:gd name="T3" fmla="*/ 634 h 1721"/>
                    <a:gd name="T4" fmla="*/ 574 w 1722"/>
                    <a:gd name="T5" fmla="*/ 754 h 1721"/>
                    <a:gd name="T6" fmla="*/ 561 w 1722"/>
                    <a:gd name="T7" fmla="*/ 900 h 1721"/>
                    <a:gd name="T8" fmla="*/ 615 w 1722"/>
                    <a:gd name="T9" fmla="*/ 1032 h 1721"/>
                    <a:gd name="T10" fmla="*/ 721 w 1722"/>
                    <a:gd name="T11" fmla="*/ 1125 h 1721"/>
                    <a:gd name="T12" fmla="*/ 862 w 1722"/>
                    <a:gd name="T13" fmla="*/ 1162 h 1721"/>
                    <a:gd name="T14" fmla="*/ 1003 w 1722"/>
                    <a:gd name="T15" fmla="*/ 1129 h 1721"/>
                    <a:gd name="T16" fmla="*/ 1111 w 1722"/>
                    <a:gd name="T17" fmla="*/ 1038 h 1721"/>
                    <a:gd name="T18" fmla="*/ 1168 w 1722"/>
                    <a:gd name="T19" fmla="*/ 907 h 1721"/>
                    <a:gd name="T20" fmla="*/ 1158 w 1722"/>
                    <a:gd name="T21" fmla="*/ 761 h 1721"/>
                    <a:gd name="T22" fmla="*/ 1085 w 1722"/>
                    <a:gd name="T23" fmla="*/ 639 h 1721"/>
                    <a:gd name="T24" fmla="*/ 966 w 1722"/>
                    <a:gd name="T25" fmla="*/ 564 h 1721"/>
                    <a:gd name="T26" fmla="*/ 817 w 1722"/>
                    <a:gd name="T27" fmla="*/ 0 h 1721"/>
                    <a:gd name="T28" fmla="*/ 990 w 1722"/>
                    <a:gd name="T29" fmla="*/ 15 h 1721"/>
                    <a:gd name="T30" fmla="*/ 1043 w 1722"/>
                    <a:gd name="T31" fmla="*/ 78 h 1721"/>
                    <a:gd name="T32" fmla="*/ 1117 w 1722"/>
                    <a:gd name="T33" fmla="*/ 198 h 1721"/>
                    <a:gd name="T34" fmla="*/ 1284 w 1722"/>
                    <a:gd name="T35" fmla="*/ 209 h 1721"/>
                    <a:gd name="T36" fmla="*/ 1363 w 1722"/>
                    <a:gd name="T37" fmla="*/ 185 h 1721"/>
                    <a:gd name="T38" fmla="*/ 1439 w 1722"/>
                    <a:gd name="T39" fmla="*/ 221 h 1721"/>
                    <a:gd name="T40" fmla="*/ 1550 w 1722"/>
                    <a:gd name="T41" fmla="*/ 354 h 1721"/>
                    <a:gd name="T42" fmla="*/ 1544 w 1722"/>
                    <a:gd name="T43" fmla="*/ 435 h 1721"/>
                    <a:gd name="T44" fmla="*/ 1507 w 1722"/>
                    <a:gd name="T45" fmla="*/ 570 h 1721"/>
                    <a:gd name="T46" fmla="*/ 1621 w 1722"/>
                    <a:gd name="T47" fmla="*/ 691 h 1721"/>
                    <a:gd name="T48" fmla="*/ 1695 w 1722"/>
                    <a:gd name="T49" fmla="*/ 730 h 1721"/>
                    <a:gd name="T50" fmla="*/ 1722 w 1722"/>
                    <a:gd name="T51" fmla="*/ 808 h 1721"/>
                    <a:gd name="T52" fmla="*/ 1707 w 1722"/>
                    <a:gd name="T53" fmla="*/ 981 h 1721"/>
                    <a:gd name="T54" fmla="*/ 1645 w 1722"/>
                    <a:gd name="T55" fmla="*/ 1035 h 1721"/>
                    <a:gd name="T56" fmla="*/ 1520 w 1722"/>
                    <a:gd name="T57" fmla="*/ 1106 h 1721"/>
                    <a:gd name="T58" fmla="*/ 1518 w 1722"/>
                    <a:gd name="T59" fmla="*/ 1278 h 1721"/>
                    <a:gd name="T60" fmla="*/ 1543 w 1722"/>
                    <a:gd name="T61" fmla="*/ 1357 h 1721"/>
                    <a:gd name="T62" fmla="*/ 1507 w 1722"/>
                    <a:gd name="T63" fmla="*/ 1432 h 1721"/>
                    <a:gd name="T64" fmla="*/ 1374 w 1722"/>
                    <a:gd name="T65" fmla="*/ 1545 h 1721"/>
                    <a:gd name="T66" fmla="*/ 1292 w 1722"/>
                    <a:gd name="T67" fmla="*/ 1538 h 1721"/>
                    <a:gd name="T68" fmla="*/ 1148 w 1722"/>
                    <a:gd name="T69" fmla="*/ 1496 h 1721"/>
                    <a:gd name="T70" fmla="*/ 1024 w 1722"/>
                    <a:gd name="T71" fmla="*/ 1620 h 1721"/>
                    <a:gd name="T72" fmla="*/ 985 w 1722"/>
                    <a:gd name="T73" fmla="*/ 1694 h 1721"/>
                    <a:gd name="T74" fmla="*/ 907 w 1722"/>
                    <a:gd name="T75" fmla="*/ 1721 h 1721"/>
                    <a:gd name="T76" fmla="*/ 734 w 1722"/>
                    <a:gd name="T77" fmla="*/ 1706 h 1721"/>
                    <a:gd name="T78" fmla="*/ 680 w 1722"/>
                    <a:gd name="T79" fmla="*/ 1644 h 1721"/>
                    <a:gd name="T80" fmla="*/ 611 w 1722"/>
                    <a:gd name="T81" fmla="*/ 1508 h 1721"/>
                    <a:gd name="T82" fmla="*/ 440 w 1722"/>
                    <a:gd name="T83" fmla="*/ 1512 h 1721"/>
                    <a:gd name="T84" fmla="*/ 359 w 1722"/>
                    <a:gd name="T85" fmla="*/ 1537 h 1721"/>
                    <a:gd name="T86" fmla="*/ 284 w 1722"/>
                    <a:gd name="T87" fmla="*/ 1501 h 1721"/>
                    <a:gd name="T88" fmla="*/ 173 w 1722"/>
                    <a:gd name="T89" fmla="*/ 1368 h 1721"/>
                    <a:gd name="T90" fmla="*/ 180 w 1722"/>
                    <a:gd name="T91" fmla="*/ 1286 h 1721"/>
                    <a:gd name="T92" fmla="*/ 226 w 1722"/>
                    <a:gd name="T93" fmla="*/ 1145 h 1721"/>
                    <a:gd name="T94" fmla="*/ 102 w 1722"/>
                    <a:gd name="T95" fmla="*/ 1031 h 1721"/>
                    <a:gd name="T96" fmla="*/ 29 w 1722"/>
                    <a:gd name="T97" fmla="*/ 992 h 1721"/>
                    <a:gd name="T98" fmla="*/ 0 w 1722"/>
                    <a:gd name="T99" fmla="*/ 914 h 1721"/>
                    <a:gd name="T100" fmla="*/ 16 w 1722"/>
                    <a:gd name="T101" fmla="*/ 741 h 1721"/>
                    <a:gd name="T102" fmla="*/ 78 w 1722"/>
                    <a:gd name="T103" fmla="*/ 687 h 1721"/>
                    <a:gd name="T104" fmla="*/ 206 w 1722"/>
                    <a:gd name="T105" fmla="*/ 615 h 1721"/>
                    <a:gd name="T106" fmla="*/ 205 w 1722"/>
                    <a:gd name="T107" fmla="*/ 444 h 1721"/>
                    <a:gd name="T108" fmla="*/ 181 w 1722"/>
                    <a:gd name="T109" fmla="*/ 365 h 1721"/>
                    <a:gd name="T110" fmla="*/ 215 w 1722"/>
                    <a:gd name="T111" fmla="*/ 289 h 1721"/>
                    <a:gd name="T112" fmla="*/ 350 w 1722"/>
                    <a:gd name="T113" fmla="*/ 177 h 1721"/>
                    <a:gd name="T114" fmla="*/ 432 w 1722"/>
                    <a:gd name="T115" fmla="*/ 184 h 1721"/>
                    <a:gd name="T116" fmla="*/ 570 w 1722"/>
                    <a:gd name="T117" fmla="*/ 217 h 1721"/>
                    <a:gd name="T118" fmla="*/ 700 w 1722"/>
                    <a:gd name="T119" fmla="*/ 102 h 1721"/>
                    <a:gd name="T120" fmla="*/ 739 w 1722"/>
                    <a:gd name="T121" fmla="*/ 28 h 1721"/>
                    <a:gd name="T122" fmla="*/ 817 w 1722"/>
                    <a:gd name="T123" fmla="*/ 0 h 17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22" h="1721">
                      <a:moveTo>
                        <a:pt x="869" y="547"/>
                      </a:moveTo>
                      <a:lnTo>
                        <a:pt x="820" y="551"/>
                      </a:lnTo>
                      <a:lnTo>
                        <a:pt x="772" y="561"/>
                      </a:lnTo>
                      <a:lnTo>
                        <a:pt x="727" y="580"/>
                      </a:lnTo>
                      <a:lnTo>
                        <a:pt x="686" y="603"/>
                      </a:lnTo>
                      <a:lnTo>
                        <a:pt x="651" y="634"/>
                      </a:lnTo>
                      <a:lnTo>
                        <a:pt x="619" y="669"/>
                      </a:lnTo>
                      <a:lnTo>
                        <a:pt x="594" y="709"/>
                      </a:lnTo>
                      <a:lnTo>
                        <a:pt x="574" y="754"/>
                      </a:lnTo>
                      <a:lnTo>
                        <a:pt x="562" y="800"/>
                      </a:lnTo>
                      <a:lnTo>
                        <a:pt x="558" y="850"/>
                      </a:lnTo>
                      <a:lnTo>
                        <a:pt x="561" y="900"/>
                      </a:lnTo>
                      <a:lnTo>
                        <a:pt x="573" y="948"/>
                      </a:lnTo>
                      <a:lnTo>
                        <a:pt x="590" y="992"/>
                      </a:lnTo>
                      <a:lnTo>
                        <a:pt x="615" y="1032"/>
                      </a:lnTo>
                      <a:lnTo>
                        <a:pt x="646" y="1068"/>
                      </a:lnTo>
                      <a:lnTo>
                        <a:pt x="681" y="1100"/>
                      </a:lnTo>
                      <a:lnTo>
                        <a:pt x="721" y="1125"/>
                      </a:lnTo>
                      <a:lnTo>
                        <a:pt x="764" y="1145"/>
                      </a:lnTo>
                      <a:lnTo>
                        <a:pt x="812" y="1156"/>
                      </a:lnTo>
                      <a:lnTo>
                        <a:pt x="862" y="1162"/>
                      </a:lnTo>
                      <a:lnTo>
                        <a:pt x="911" y="1158"/>
                      </a:lnTo>
                      <a:lnTo>
                        <a:pt x="958" y="1147"/>
                      </a:lnTo>
                      <a:lnTo>
                        <a:pt x="1003" y="1129"/>
                      </a:lnTo>
                      <a:lnTo>
                        <a:pt x="1044" y="1104"/>
                      </a:lnTo>
                      <a:lnTo>
                        <a:pt x="1080" y="1073"/>
                      </a:lnTo>
                      <a:lnTo>
                        <a:pt x="1111" y="1038"/>
                      </a:lnTo>
                      <a:lnTo>
                        <a:pt x="1136" y="998"/>
                      </a:lnTo>
                      <a:lnTo>
                        <a:pt x="1156" y="955"/>
                      </a:lnTo>
                      <a:lnTo>
                        <a:pt x="1168" y="907"/>
                      </a:lnTo>
                      <a:lnTo>
                        <a:pt x="1172" y="858"/>
                      </a:lnTo>
                      <a:lnTo>
                        <a:pt x="1169" y="808"/>
                      </a:lnTo>
                      <a:lnTo>
                        <a:pt x="1158" y="761"/>
                      </a:lnTo>
                      <a:lnTo>
                        <a:pt x="1140" y="716"/>
                      </a:lnTo>
                      <a:lnTo>
                        <a:pt x="1115" y="676"/>
                      </a:lnTo>
                      <a:lnTo>
                        <a:pt x="1085" y="639"/>
                      </a:lnTo>
                      <a:lnTo>
                        <a:pt x="1049" y="607"/>
                      </a:lnTo>
                      <a:lnTo>
                        <a:pt x="1010" y="582"/>
                      </a:lnTo>
                      <a:lnTo>
                        <a:pt x="966" y="564"/>
                      </a:lnTo>
                      <a:lnTo>
                        <a:pt x="919" y="551"/>
                      </a:lnTo>
                      <a:lnTo>
                        <a:pt x="869" y="547"/>
                      </a:lnTo>
                      <a:close/>
                      <a:moveTo>
                        <a:pt x="817" y="0"/>
                      </a:moveTo>
                      <a:lnTo>
                        <a:pt x="935" y="2"/>
                      </a:lnTo>
                      <a:lnTo>
                        <a:pt x="964" y="4"/>
                      </a:lnTo>
                      <a:lnTo>
                        <a:pt x="990" y="15"/>
                      </a:lnTo>
                      <a:lnTo>
                        <a:pt x="1012" y="32"/>
                      </a:lnTo>
                      <a:lnTo>
                        <a:pt x="1031" y="53"/>
                      </a:lnTo>
                      <a:lnTo>
                        <a:pt x="1043" y="78"/>
                      </a:lnTo>
                      <a:lnTo>
                        <a:pt x="1049" y="106"/>
                      </a:lnTo>
                      <a:lnTo>
                        <a:pt x="1057" y="178"/>
                      </a:lnTo>
                      <a:lnTo>
                        <a:pt x="1117" y="198"/>
                      </a:lnTo>
                      <a:lnTo>
                        <a:pt x="1173" y="223"/>
                      </a:lnTo>
                      <a:lnTo>
                        <a:pt x="1228" y="252"/>
                      </a:lnTo>
                      <a:lnTo>
                        <a:pt x="1284" y="209"/>
                      </a:lnTo>
                      <a:lnTo>
                        <a:pt x="1309" y="194"/>
                      </a:lnTo>
                      <a:lnTo>
                        <a:pt x="1336" y="186"/>
                      </a:lnTo>
                      <a:lnTo>
                        <a:pt x="1363" y="185"/>
                      </a:lnTo>
                      <a:lnTo>
                        <a:pt x="1391" y="190"/>
                      </a:lnTo>
                      <a:lnTo>
                        <a:pt x="1416" y="202"/>
                      </a:lnTo>
                      <a:lnTo>
                        <a:pt x="1439" y="221"/>
                      </a:lnTo>
                      <a:lnTo>
                        <a:pt x="1522" y="305"/>
                      </a:lnTo>
                      <a:lnTo>
                        <a:pt x="1539" y="328"/>
                      </a:lnTo>
                      <a:lnTo>
                        <a:pt x="1550" y="354"/>
                      </a:lnTo>
                      <a:lnTo>
                        <a:pt x="1555" y="380"/>
                      </a:lnTo>
                      <a:lnTo>
                        <a:pt x="1552" y="408"/>
                      </a:lnTo>
                      <a:lnTo>
                        <a:pt x="1544" y="435"/>
                      </a:lnTo>
                      <a:lnTo>
                        <a:pt x="1528" y="460"/>
                      </a:lnTo>
                      <a:lnTo>
                        <a:pt x="1481" y="518"/>
                      </a:lnTo>
                      <a:lnTo>
                        <a:pt x="1507" y="570"/>
                      </a:lnTo>
                      <a:lnTo>
                        <a:pt x="1528" y="625"/>
                      </a:lnTo>
                      <a:lnTo>
                        <a:pt x="1546" y="681"/>
                      </a:lnTo>
                      <a:lnTo>
                        <a:pt x="1621" y="691"/>
                      </a:lnTo>
                      <a:lnTo>
                        <a:pt x="1649" y="698"/>
                      </a:lnTo>
                      <a:lnTo>
                        <a:pt x="1674" y="712"/>
                      </a:lnTo>
                      <a:lnTo>
                        <a:pt x="1695" y="730"/>
                      </a:lnTo>
                      <a:lnTo>
                        <a:pt x="1709" y="753"/>
                      </a:lnTo>
                      <a:lnTo>
                        <a:pt x="1720" y="779"/>
                      </a:lnTo>
                      <a:lnTo>
                        <a:pt x="1722" y="808"/>
                      </a:lnTo>
                      <a:lnTo>
                        <a:pt x="1721" y="927"/>
                      </a:lnTo>
                      <a:lnTo>
                        <a:pt x="1717" y="955"/>
                      </a:lnTo>
                      <a:lnTo>
                        <a:pt x="1707" y="981"/>
                      </a:lnTo>
                      <a:lnTo>
                        <a:pt x="1691" y="1003"/>
                      </a:lnTo>
                      <a:lnTo>
                        <a:pt x="1670" y="1022"/>
                      </a:lnTo>
                      <a:lnTo>
                        <a:pt x="1645" y="1035"/>
                      </a:lnTo>
                      <a:lnTo>
                        <a:pt x="1617" y="1042"/>
                      </a:lnTo>
                      <a:lnTo>
                        <a:pt x="1539" y="1050"/>
                      </a:lnTo>
                      <a:lnTo>
                        <a:pt x="1520" y="1106"/>
                      </a:lnTo>
                      <a:lnTo>
                        <a:pt x="1497" y="1160"/>
                      </a:lnTo>
                      <a:lnTo>
                        <a:pt x="1468" y="1213"/>
                      </a:lnTo>
                      <a:lnTo>
                        <a:pt x="1518" y="1278"/>
                      </a:lnTo>
                      <a:lnTo>
                        <a:pt x="1532" y="1303"/>
                      </a:lnTo>
                      <a:lnTo>
                        <a:pt x="1542" y="1329"/>
                      </a:lnTo>
                      <a:lnTo>
                        <a:pt x="1543" y="1357"/>
                      </a:lnTo>
                      <a:lnTo>
                        <a:pt x="1538" y="1385"/>
                      </a:lnTo>
                      <a:lnTo>
                        <a:pt x="1526" y="1410"/>
                      </a:lnTo>
                      <a:lnTo>
                        <a:pt x="1507" y="1432"/>
                      </a:lnTo>
                      <a:lnTo>
                        <a:pt x="1423" y="1515"/>
                      </a:lnTo>
                      <a:lnTo>
                        <a:pt x="1400" y="1533"/>
                      </a:lnTo>
                      <a:lnTo>
                        <a:pt x="1374" y="1545"/>
                      </a:lnTo>
                      <a:lnTo>
                        <a:pt x="1346" y="1548"/>
                      </a:lnTo>
                      <a:lnTo>
                        <a:pt x="1319" y="1546"/>
                      </a:lnTo>
                      <a:lnTo>
                        <a:pt x="1292" y="1538"/>
                      </a:lnTo>
                      <a:lnTo>
                        <a:pt x="1268" y="1522"/>
                      </a:lnTo>
                      <a:lnTo>
                        <a:pt x="1202" y="1469"/>
                      </a:lnTo>
                      <a:lnTo>
                        <a:pt x="1148" y="1496"/>
                      </a:lnTo>
                      <a:lnTo>
                        <a:pt x="1093" y="1518"/>
                      </a:lnTo>
                      <a:lnTo>
                        <a:pt x="1035" y="1535"/>
                      </a:lnTo>
                      <a:lnTo>
                        <a:pt x="1024" y="1620"/>
                      </a:lnTo>
                      <a:lnTo>
                        <a:pt x="1016" y="1647"/>
                      </a:lnTo>
                      <a:lnTo>
                        <a:pt x="1003" y="1673"/>
                      </a:lnTo>
                      <a:lnTo>
                        <a:pt x="985" y="1694"/>
                      </a:lnTo>
                      <a:lnTo>
                        <a:pt x="961" y="1710"/>
                      </a:lnTo>
                      <a:lnTo>
                        <a:pt x="935" y="1719"/>
                      </a:lnTo>
                      <a:lnTo>
                        <a:pt x="907" y="1721"/>
                      </a:lnTo>
                      <a:lnTo>
                        <a:pt x="788" y="1720"/>
                      </a:lnTo>
                      <a:lnTo>
                        <a:pt x="759" y="1716"/>
                      </a:lnTo>
                      <a:lnTo>
                        <a:pt x="734" y="1706"/>
                      </a:lnTo>
                      <a:lnTo>
                        <a:pt x="710" y="1690"/>
                      </a:lnTo>
                      <a:lnTo>
                        <a:pt x="693" y="1669"/>
                      </a:lnTo>
                      <a:lnTo>
                        <a:pt x="680" y="1644"/>
                      </a:lnTo>
                      <a:lnTo>
                        <a:pt x="673" y="1616"/>
                      </a:lnTo>
                      <a:lnTo>
                        <a:pt x="664" y="1526"/>
                      </a:lnTo>
                      <a:lnTo>
                        <a:pt x="611" y="1508"/>
                      </a:lnTo>
                      <a:lnTo>
                        <a:pt x="558" y="1485"/>
                      </a:lnTo>
                      <a:lnTo>
                        <a:pt x="510" y="1459"/>
                      </a:lnTo>
                      <a:lnTo>
                        <a:pt x="440" y="1512"/>
                      </a:lnTo>
                      <a:lnTo>
                        <a:pt x="415" y="1527"/>
                      </a:lnTo>
                      <a:lnTo>
                        <a:pt x="387" y="1535"/>
                      </a:lnTo>
                      <a:lnTo>
                        <a:pt x="359" y="1537"/>
                      </a:lnTo>
                      <a:lnTo>
                        <a:pt x="333" y="1531"/>
                      </a:lnTo>
                      <a:lnTo>
                        <a:pt x="306" y="1519"/>
                      </a:lnTo>
                      <a:lnTo>
                        <a:pt x="284" y="1501"/>
                      </a:lnTo>
                      <a:lnTo>
                        <a:pt x="202" y="1417"/>
                      </a:lnTo>
                      <a:lnTo>
                        <a:pt x="184" y="1394"/>
                      </a:lnTo>
                      <a:lnTo>
                        <a:pt x="173" y="1368"/>
                      </a:lnTo>
                      <a:lnTo>
                        <a:pt x="169" y="1341"/>
                      </a:lnTo>
                      <a:lnTo>
                        <a:pt x="170" y="1314"/>
                      </a:lnTo>
                      <a:lnTo>
                        <a:pt x="180" y="1286"/>
                      </a:lnTo>
                      <a:lnTo>
                        <a:pt x="194" y="1262"/>
                      </a:lnTo>
                      <a:lnTo>
                        <a:pt x="251" y="1192"/>
                      </a:lnTo>
                      <a:lnTo>
                        <a:pt x="226" y="1145"/>
                      </a:lnTo>
                      <a:lnTo>
                        <a:pt x="206" y="1093"/>
                      </a:lnTo>
                      <a:lnTo>
                        <a:pt x="189" y="1042"/>
                      </a:lnTo>
                      <a:lnTo>
                        <a:pt x="102" y="1031"/>
                      </a:lnTo>
                      <a:lnTo>
                        <a:pt x="74" y="1023"/>
                      </a:lnTo>
                      <a:lnTo>
                        <a:pt x="49" y="1010"/>
                      </a:lnTo>
                      <a:lnTo>
                        <a:pt x="29" y="992"/>
                      </a:lnTo>
                      <a:lnTo>
                        <a:pt x="13" y="968"/>
                      </a:lnTo>
                      <a:lnTo>
                        <a:pt x="4" y="943"/>
                      </a:lnTo>
                      <a:lnTo>
                        <a:pt x="0" y="914"/>
                      </a:lnTo>
                      <a:lnTo>
                        <a:pt x="2" y="795"/>
                      </a:lnTo>
                      <a:lnTo>
                        <a:pt x="5" y="766"/>
                      </a:lnTo>
                      <a:lnTo>
                        <a:pt x="16" y="741"/>
                      </a:lnTo>
                      <a:lnTo>
                        <a:pt x="32" y="718"/>
                      </a:lnTo>
                      <a:lnTo>
                        <a:pt x="53" y="700"/>
                      </a:lnTo>
                      <a:lnTo>
                        <a:pt x="78" y="687"/>
                      </a:lnTo>
                      <a:lnTo>
                        <a:pt x="106" y="680"/>
                      </a:lnTo>
                      <a:lnTo>
                        <a:pt x="188" y="672"/>
                      </a:lnTo>
                      <a:lnTo>
                        <a:pt x="206" y="615"/>
                      </a:lnTo>
                      <a:lnTo>
                        <a:pt x="229" y="561"/>
                      </a:lnTo>
                      <a:lnTo>
                        <a:pt x="255" y="508"/>
                      </a:lnTo>
                      <a:lnTo>
                        <a:pt x="205" y="444"/>
                      </a:lnTo>
                      <a:lnTo>
                        <a:pt x="190" y="419"/>
                      </a:lnTo>
                      <a:lnTo>
                        <a:pt x="182" y="392"/>
                      </a:lnTo>
                      <a:lnTo>
                        <a:pt x="181" y="365"/>
                      </a:lnTo>
                      <a:lnTo>
                        <a:pt x="186" y="337"/>
                      </a:lnTo>
                      <a:lnTo>
                        <a:pt x="198" y="312"/>
                      </a:lnTo>
                      <a:lnTo>
                        <a:pt x="215" y="289"/>
                      </a:lnTo>
                      <a:lnTo>
                        <a:pt x="301" y="206"/>
                      </a:lnTo>
                      <a:lnTo>
                        <a:pt x="324" y="188"/>
                      </a:lnTo>
                      <a:lnTo>
                        <a:pt x="350" y="177"/>
                      </a:lnTo>
                      <a:lnTo>
                        <a:pt x="376" y="172"/>
                      </a:lnTo>
                      <a:lnTo>
                        <a:pt x="404" y="174"/>
                      </a:lnTo>
                      <a:lnTo>
                        <a:pt x="432" y="184"/>
                      </a:lnTo>
                      <a:lnTo>
                        <a:pt x="456" y="198"/>
                      </a:lnTo>
                      <a:lnTo>
                        <a:pt x="514" y="246"/>
                      </a:lnTo>
                      <a:lnTo>
                        <a:pt x="570" y="217"/>
                      </a:lnTo>
                      <a:lnTo>
                        <a:pt x="630" y="193"/>
                      </a:lnTo>
                      <a:lnTo>
                        <a:pt x="690" y="174"/>
                      </a:lnTo>
                      <a:lnTo>
                        <a:pt x="700" y="102"/>
                      </a:lnTo>
                      <a:lnTo>
                        <a:pt x="706" y="73"/>
                      </a:lnTo>
                      <a:lnTo>
                        <a:pt x="719" y="49"/>
                      </a:lnTo>
                      <a:lnTo>
                        <a:pt x="739" y="28"/>
                      </a:lnTo>
                      <a:lnTo>
                        <a:pt x="762" y="12"/>
                      </a:lnTo>
                      <a:lnTo>
                        <a:pt x="788" y="3"/>
                      </a:lnTo>
                      <a:lnTo>
                        <a:pt x="81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>
                    <a:latin typeface="Oswald" panose="02000506000000020004" pitchFamily="2" charset="0"/>
                  </a:endParaRPr>
                </a:p>
              </p:txBody>
            </p:sp>
          </p:grpSp>
        </p:grpSp>
      </p:grpSp>
      <p:sp>
        <p:nvSpPr>
          <p:cNvPr id="16" name="Pentagon 15"/>
          <p:cNvSpPr/>
          <p:nvPr/>
        </p:nvSpPr>
        <p:spPr>
          <a:xfrm rot="14326850">
            <a:off x="4880198" y="2477472"/>
            <a:ext cx="1123928" cy="553643"/>
          </a:xfrm>
          <a:prstGeom prst="homePlate">
            <a:avLst>
              <a:gd name="adj" fmla="val 44193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Oswald" panose="02000506000000020004" pitchFamily="2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418373" y="2995882"/>
            <a:ext cx="1122218" cy="1124712"/>
            <a:chOff x="6932763" y="4376721"/>
            <a:chExt cx="1496291" cy="1499616"/>
          </a:xfrm>
        </p:grpSpPr>
        <p:sp>
          <p:nvSpPr>
            <p:cNvPr id="18" name="Oval 17"/>
            <p:cNvSpPr/>
            <p:nvPr/>
          </p:nvSpPr>
          <p:spPr>
            <a:xfrm rot="6977100">
              <a:off x="6931101" y="4378383"/>
              <a:ext cx="1499616" cy="149629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889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Oswald" panose="02000506000000020004" pitchFamily="2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091121" y="4538700"/>
              <a:ext cx="1179576" cy="1175657"/>
              <a:chOff x="7091122" y="4538700"/>
              <a:chExt cx="1179576" cy="1175657"/>
            </a:xfrm>
          </p:grpSpPr>
          <p:sp>
            <p:nvSpPr>
              <p:cNvPr id="19" name="Oval 18"/>
              <p:cNvSpPr/>
              <p:nvPr/>
            </p:nvSpPr>
            <p:spPr>
              <a:xfrm rot="6977100">
                <a:off x="7093081" y="4536741"/>
                <a:ext cx="1175657" cy="117957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Oswald" panose="02000506000000020004" pitchFamily="2" charset="0"/>
                </a:endParaRPr>
              </a:p>
            </p:txBody>
          </p:sp>
          <p:sp>
            <p:nvSpPr>
              <p:cNvPr id="64" name="Freeform 18"/>
              <p:cNvSpPr>
                <a:spLocks noEditPoints="1"/>
              </p:cNvSpPr>
              <p:nvPr/>
            </p:nvSpPr>
            <p:spPr bwMode="auto">
              <a:xfrm>
                <a:off x="7337993" y="4879650"/>
                <a:ext cx="685833" cy="493758"/>
              </a:xfrm>
              <a:custGeom>
                <a:avLst/>
                <a:gdLst>
                  <a:gd name="T0" fmla="*/ 2655 w 4777"/>
                  <a:gd name="T1" fmla="*/ 2711 h 3492"/>
                  <a:gd name="T2" fmla="*/ 2821 w 4777"/>
                  <a:gd name="T3" fmla="*/ 2997 h 3492"/>
                  <a:gd name="T4" fmla="*/ 2734 w 4777"/>
                  <a:gd name="T5" fmla="*/ 3323 h 3492"/>
                  <a:gd name="T6" fmla="*/ 2448 w 4777"/>
                  <a:gd name="T7" fmla="*/ 3488 h 3492"/>
                  <a:gd name="T8" fmla="*/ 2122 w 4777"/>
                  <a:gd name="T9" fmla="*/ 3402 h 3492"/>
                  <a:gd name="T10" fmla="*/ 1957 w 4777"/>
                  <a:gd name="T11" fmla="*/ 3116 h 3492"/>
                  <a:gd name="T12" fmla="*/ 2044 w 4777"/>
                  <a:gd name="T13" fmla="*/ 2790 h 3492"/>
                  <a:gd name="T14" fmla="*/ 2329 w 4777"/>
                  <a:gd name="T15" fmla="*/ 2624 h 3492"/>
                  <a:gd name="T16" fmla="*/ 2765 w 4777"/>
                  <a:gd name="T17" fmla="*/ 1802 h 3492"/>
                  <a:gd name="T18" fmla="*/ 3257 w 4777"/>
                  <a:gd name="T19" fmla="*/ 2077 h 3492"/>
                  <a:gd name="T20" fmla="*/ 3442 w 4777"/>
                  <a:gd name="T21" fmla="*/ 2356 h 3492"/>
                  <a:gd name="T22" fmla="*/ 3331 w 4777"/>
                  <a:gd name="T23" fmla="*/ 2545 h 3492"/>
                  <a:gd name="T24" fmla="*/ 3116 w 4777"/>
                  <a:gd name="T25" fmla="*/ 2545 h 3492"/>
                  <a:gd name="T26" fmla="*/ 2824 w 4777"/>
                  <a:gd name="T27" fmla="*/ 2299 h 3492"/>
                  <a:gd name="T28" fmla="*/ 2389 w 4777"/>
                  <a:gd name="T29" fmla="*/ 2183 h 3492"/>
                  <a:gd name="T30" fmla="*/ 1954 w 4777"/>
                  <a:gd name="T31" fmla="*/ 2299 h 3492"/>
                  <a:gd name="T32" fmla="*/ 1661 w 4777"/>
                  <a:gd name="T33" fmla="*/ 2545 h 3492"/>
                  <a:gd name="T34" fmla="*/ 1446 w 4777"/>
                  <a:gd name="T35" fmla="*/ 2545 h 3492"/>
                  <a:gd name="T36" fmla="*/ 1336 w 4777"/>
                  <a:gd name="T37" fmla="*/ 2356 h 3492"/>
                  <a:gd name="T38" fmla="*/ 1521 w 4777"/>
                  <a:gd name="T39" fmla="*/ 2077 h 3492"/>
                  <a:gd name="T40" fmla="*/ 2012 w 4777"/>
                  <a:gd name="T41" fmla="*/ 1802 h 3492"/>
                  <a:gd name="T42" fmla="*/ 2516 w 4777"/>
                  <a:gd name="T43" fmla="*/ 878 h 3492"/>
                  <a:gd name="T44" fmla="*/ 3251 w 4777"/>
                  <a:gd name="T45" fmla="*/ 1052 h 3492"/>
                  <a:gd name="T46" fmla="*/ 3882 w 4777"/>
                  <a:gd name="T47" fmla="*/ 1467 h 3492"/>
                  <a:gd name="T48" fmla="*/ 4109 w 4777"/>
                  <a:gd name="T49" fmla="*/ 1795 h 3492"/>
                  <a:gd name="T50" fmla="*/ 3999 w 4777"/>
                  <a:gd name="T51" fmla="*/ 1984 h 3492"/>
                  <a:gd name="T52" fmla="*/ 3784 w 4777"/>
                  <a:gd name="T53" fmla="*/ 1985 h 3492"/>
                  <a:gd name="T54" fmla="*/ 3376 w 4777"/>
                  <a:gd name="T55" fmla="*/ 1619 h 3492"/>
                  <a:gd name="T56" fmla="*/ 2740 w 4777"/>
                  <a:gd name="T57" fmla="*/ 1345 h 3492"/>
                  <a:gd name="T58" fmla="*/ 2038 w 4777"/>
                  <a:gd name="T59" fmla="*/ 1345 h 3492"/>
                  <a:gd name="T60" fmla="*/ 1401 w 4777"/>
                  <a:gd name="T61" fmla="*/ 1619 h 3492"/>
                  <a:gd name="T62" fmla="*/ 993 w 4777"/>
                  <a:gd name="T63" fmla="*/ 1985 h 3492"/>
                  <a:gd name="T64" fmla="*/ 778 w 4777"/>
                  <a:gd name="T65" fmla="*/ 1984 h 3492"/>
                  <a:gd name="T66" fmla="*/ 668 w 4777"/>
                  <a:gd name="T67" fmla="*/ 1795 h 3492"/>
                  <a:gd name="T68" fmla="*/ 895 w 4777"/>
                  <a:gd name="T69" fmla="*/ 1467 h 3492"/>
                  <a:gd name="T70" fmla="*/ 1526 w 4777"/>
                  <a:gd name="T71" fmla="*/ 1052 h 3492"/>
                  <a:gd name="T72" fmla="*/ 2261 w 4777"/>
                  <a:gd name="T73" fmla="*/ 878 h 3492"/>
                  <a:gd name="T74" fmla="*/ 3015 w 4777"/>
                  <a:gd name="T75" fmla="*/ 66 h 3492"/>
                  <a:gd name="T76" fmla="*/ 3883 w 4777"/>
                  <a:gd name="T77" fmla="*/ 393 h 3492"/>
                  <a:gd name="T78" fmla="*/ 4621 w 4777"/>
                  <a:gd name="T79" fmla="*/ 975 h 3492"/>
                  <a:gd name="T80" fmla="*/ 4774 w 4777"/>
                  <a:gd name="T81" fmla="*/ 1271 h 3492"/>
                  <a:gd name="T82" fmla="*/ 4633 w 4777"/>
                  <a:gd name="T83" fmla="*/ 1439 h 3492"/>
                  <a:gd name="T84" fmla="*/ 4420 w 4777"/>
                  <a:gd name="T85" fmla="*/ 1402 h 3492"/>
                  <a:gd name="T86" fmla="*/ 3861 w 4777"/>
                  <a:gd name="T87" fmla="*/ 893 h 3492"/>
                  <a:gd name="T88" fmla="*/ 3095 w 4777"/>
                  <a:gd name="T89" fmla="*/ 534 h 3492"/>
                  <a:gd name="T90" fmla="*/ 2244 w 4777"/>
                  <a:gd name="T91" fmla="*/ 441 h 3492"/>
                  <a:gd name="T92" fmla="*/ 1414 w 4777"/>
                  <a:gd name="T93" fmla="*/ 625 h 3492"/>
                  <a:gd name="T94" fmla="*/ 690 w 4777"/>
                  <a:gd name="T95" fmla="*/ 1067 h 3492"/>
                  <a:gd name="T96" fmla="*/ 292 w 4777"/>
                  <a:gd name="T97" fmla="*/ 1439 h 3492"/>
                  <a:gd name="T98" fmla="*/ 79 w 4777"/>
                  <a:gd name="T99" fmla="*/ 1400 h 3492"/>
                  <a:gd name="T100" fmla="*/ 3 w 4777"/>
                  <a:gd name="T101" fmla="*/ 1197 h 3492"/>
                  <a:gd name="T102" fmla="*/ 384 w 4777"/>
                  <a:gd name="T103" fmla="*/ 755 h 3492"/>
                  <a:gd name="T104" fmla="*/ 1172 w 4777"/>
                  <a:gd name="T105" fmla="*/ 255 h 3492"/>
                  <a:gd name="T106" fmla="*/ 2073 w 4777"/>
                  <a:gd name="T107" fmla="*/ 17 h 3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77" h="3492">
                    <a:moveTo>
                      <a:pt x="2389" y="2619"/>
                    </a:moveTo>
                    <a:lnTo>
                      <a:pt x="2448" y="2624"/>
                    </a:lnTo>
                    <a:lnTo>
                      <a:pt x="2505" y="2635"/>
                    </a:lnTo>
                    <a:lnTo>
                      <a:pt x="2558" y="2653"/>
                    </a:lnTo>
                    <a:lnTo>
                      <a:pt x="2609" y="2679"/>
                    </a:lnTo>
                    <a:lnTo>
                      <a:pt x="2655" y="2711"/>
                    </a:lnTo>
                    <a:lnTo>
                      <a:pt x="2696" y="2747"/>
                    </a:lnTo>
                    <a:lnTo>
                      <a:pt x="2734" y="2790"/>
                    </a:lnTo>
                    <a:lnTo>
                      <a:pt x="2765" y="2836"/>
                    </a:lnTo>
                    <a:lnTo>
                      <a:pt x="2790" y="2887"/>
                    </a:lnTo>
                    <a:lnTo>
                      <a:pt x="2809" y="2940"/>
                    </a:lnTo>
                    <a:lnTo>
                      <a:pt x="2821" y="2997"/>
                    </a:lnTo>
                    <a:lnTo>
                      <a:pt x="2824" y="3057"/>
                    </a:lnTo>
                    <a:lnTo>
                      <a:pt x="2821" y="3116"/>
                    </a:lnTo>
                    <a:lnTo>
                      <a:pt x="2809" y="3173"/>
                    </a:lnTo>
                    <a:lnTo>
                      <a:pt x="2790" y="3226"/>
                    </a:lnTo>
                    <a:lnTo>
                      <a:pt x="2765" y="3277"/>
                    </a:lnTo>
                    <a:lnTo>
                      <a:pt x="2734" y="3323"/>
                    </a:lnTo>
                    <a:lnTo>
                      <a:pt x="2696" y="3365"/>
                    </a:lnTo>
                    <a:lnTo>
                      <a:pt x="2655" y="3402"/>
                    </a:lnTo>
                    <a:lnTo>
                      <a:pt x="2609" y="3433"/>
                    </a:lnTo>
                    <a:lnTo>
                      <a:pt x="2558" y="3458"/>
                    </a:lnTo>
                    <a:lnTo>
                      <a:pt x="2505" y="3478"/>
                    </a:lnTo>
                    <a:lnTo>
                      <a:pt x="2448" y="3488"/>
                    </a:lnTo>
                    <a:lnTo>
                      <a:pt x="2389" y="3492"/>
                    </a:lnTo>
                    <a:lnTo>
                      <a:pt x="2329" y="3488"/>
                    </a:lnTo>
                    <a:lnTo>
                      <a:pt x="2273" y="3478"/>
                    </a:lnTo>
                    <a:lnTo>
                      <a:pt x="2219" y="3458"/>
                    </a:lnTo>
                    <a:lnTo>
                      <a:pt x="2168" y="3433"/>
                    </a:lnTo>
                    <a:lnTo>
                      <a:pt x="2122" y="3402"/>
                    </a:lnTo>
                    <a:lnTo>
                      <a:pt x="2081" y="3365"/>
                    </a:lnTo>
                    <a:lnTo>
                      <a:pt x="2044" y="3323"/>
                    </a:lnTo>
                    <a:lnTo>
                      <a:pt x="2012" y="3277"/>
                    </a:lnTo>
                    <a:lnTo>
                      <a:pt x="1987" y="3226"/>
                    </a:lnTo>
                    <a:lnTo>
                      <a:pt x="1968" y="3173"/>
                    </a:lnTo>
                    <a:lnTo>
                      <a:pt x="1957" y="3116"/>
                    </a:lnTo>
                    <a:lnTo>
                      <a:pt x="1953" y="3057"/>
                    </a:lnTo>
                    <a:lnTo>
                      <a:pt x="1957" y="2997"/>
                    </a:lnTo>
                    <a:lnTo>
                      <a:pt x="1968" y="2940"/>
                    </a:lnTo>
                    <a:lnTo>
                      <a:pt x="1987" y="2887"/>
                    </a:lnTo>
                    <a:lnTo>
                      <a:pt x="2012" y="2836"/>
                    </a:lnTo>
                    <a:lnTo>
                      <a:pt x="2044" y="2790"/>
                    </a:lnTo>
                    <a:lnTo>
                      <a:pt x="2081" y="2747"/>
                    </a:lnTo>
                    <a:lnTo>
                      <a:pt x="2122" y="2711"/>
                    </a:lnTo>
                    <a:lnTo>
                      <a:pt x="2168" y="2679"/>
                    </a:lnTo>
                    <a:lnTo>
                      <a:pt x="2219" y="2653"/>
                    </a:lnTo>
                    <a:lnTo>
                      <a:pt x="2273" y="2635"/>
                    </a:lnTo>
                    <a:lnTo>
                      <a:pt x="2329" y="2624"/>
                    </a:lnTo>
                    <a:lnTo>
                      <a:pt x="2389" y="2619"/>
                    </a:lnTo>
                    <a:close/>
                    <a:moveTo>
                      <a:pt x="2389" y="1747"/>
                    </a:moveTo>
                    <a:lnTo>
                      <a:pt x="2485" y="1750"/>
                    </a:lnTo>
                    <a:lnTo>
                      <a:pt x="2580" y="1761"/>
                    </a:lnTo>
                    <a:lnTo>
                      <a:pt x="2674" y="1778"/>
                    </a:lnTo>
                    <a:lnTo>
                      <a:pt x="2765" y="1802"/>
                    </a:lnTo>
                    <a:lnTo>
                      <a:pt x="2854" y="1833"/>
                    </a:lnTo>
                    <a:lnTo>
                      <a:pt x="2940" y="1869"/>
                    </a:lnTo>
                    <a:lnTo>
                      <a:pt x="3025" y="1912"/>
                    </a:lnTo>
                    <a:lnTo>
                      <a:pt x="3105" y="1961"/>
                    </a:lnTo>
                    <a:lnTo>
                      <a:pt x="3183" y="2016"/>
                    </a:lnTo>
                    <a:lnTo>
                      <a:pt x="3257" y="2077"/>
                    </a:lnTo>
                    <a:lnTo>
                      <a:pt x="3326" y="2143"/>
                    </a:lnTo>
                    <a:lnTo>
                      <a:pt x="3391" y="2216"/>
                    </a:lnTo>
                    <a:lnTo>
                      <a:pt x="3413" y="2247"/>
                    </a:lnTo>
                    <a:lnTo>
                      <a:pt x="3430" y="2281"/>
                    </a:lnTo>
                    <a:lnTo>
                      <a:pt x="3439" y="2319"/>
                    </a:lnTo>
                    <a:lnTo>
                      <a:pt x="3442" y="2356"/>
                    </a:lnTo>
                    <a:lnTo>
                      <a:pt x="3439" y="2393"/>
                    </a:lnTo>
                    <a:lnTo>
                      <a:pt x="3428" y="2429"/>
                    </a:lnTo>
                    <a:lnTo>
                      <a:pt x="3413" y="2463"/>
                    </a:lnTo>
                    <a:lnTo>
                      <a:pt x="3391" y="2494"/>
                    </a:lnTo>
                    <a:lnTo>
                      <a:pt x="3364" y="2522"/>
                    </a:lnTo>
                    <a:lnTo>
                      <a:pt x="3331" y="2545"/>
                    </a:lnTo>
                    <a:lnTo>
                      <a:pt x="3297" y="2561"/>
                    </a:lnTo>
                    <a:lnTo>
                      <a:pt x="3260" y="2570"/>
                    </a:lnTo>
                    <a:lnTo>
                      <a:pt x="3223" y="2573"/>
                    </a:lnTo>
                    <a:lnTo>
                      <a:pt x="3186" y="2570"/>
                    </a:lnTo>
                    <a:lnTo>
                      <a:pt x="3150" y="2561"/>
                    </a:lnTo>
                    <a:lnTo>
                      <a:pt x="3116" y="2545"/>
                    </a:lnTo>
                    <a:lnTo>
                      <a:pt x="3085" y="2524"/>
                    </a:lnTo>
                    <a:lnTo>
                      <a:pt x="3056" y="2496"/>
                    </a:lnTo>
                    <a:lnTo>
                      <a:pt x="3004" y="2439"/>
                    </a:lnTo>
                    <a:lnTo>
                      <a:pt x="2948" y="2387"/>
                    </a:lnTo>
                    <a:lnTo>
                      <a:pt x="2887" y="2341"/>
                    </a:lnTo>
                    <a:lnTo>
                      <a:pt x="2824" y="2299"/>
                    </a:lnTo>
                    <a:lnTo>
                      <a:pt x="2757" y="2265"/>
                    </a:lnTo>
                    <a:lnTo>
                      <a:pt x="2688" y="2237"/>
                    </a:lnTo>
                    <a:lnTo>
                      <a:pt x="2615" y="2213"/>
                    </a:lnTo>
                    <a:lnTo>
                      <a:pt x="2542" y="2196"/>
                    </a:lnTo>
                    <a:lnTo>
                      <a:pt x="2466" y="2186"/>
                    </a:lnTo>
                    <a:lnTo>
                      <a:pt x="2389" y="2183"/>
                    </a:lnTo>
                    <a:lnTo>
                      <a:pt x="2311" y="2186"/>
                    </a:lnTo>
                    <a:lnTo>
                      <a:pt x="2237" y="2196"/>
                    </a:lnTo>
                    <a:lnTo>
                      <a:pt x="2162" y="2213"/>
                    </a:lnTo>
                    <a:lnTo>
                      <a:pt x="2090" y="2237"/>
                    </a:lnTo>
                    <a:lnTo>
                      <a:pt x="2021" y="2265"/>
                    </a:lnTo>
                    <a:lnTo>
                      <a:pt x="1954" y="2299"/>
                    </a:lnTo>
                    <a:lnTo>
                      <a:pt x="1890" y="2341"/>
                    </a:lnTo>
                    <a:lnTo>
                      <a:pt x="1829" y="2387"/>
                    </a:lnTo>
                    <a:lnTo>
                      <a:pt x="1773" y="2439"/>
                    </a:lnTo>
                    <a:lnTo>
                      <a:pt x="1721" y="2496"/>
                    </a:lnTo>
                    <a:lnTo>
                      <a:pt x="1693" y="2524"/>
                    </a:lnTo>
                    <a:lnTo>
                      <a:pt x="1661" y="2545"/>
                    </a:lnTo>
                    <a:lnTo>
                      <a:pt x="1627" y="2561"/>
                    </a:lnTo>
                    <a:lnTo>
                      <a:pt x="1591" y="2570"/>
                    </a:lnTo>
                    <a:lnTo>
                      <a:pt x="1554" y="2573"/>
                    </a:lnTo>
                    <a:lnTo>
                      <a:pt x="1517" y="2570"/>
                    </a:lnTo>
                    <a:lnTo>
                      <a:pt x="1480" y="2561"/>
                    </a:lnTo>
                    <a:lnTo>
                      <a:pt x="1446" y="2545"/>
                    </a:lnTo>
                    <a:lnTo>
                      <a:pt x="1414" y="2522"/>
                    </a:lnTo>
                    <a:lnTo>
                      <a:pt x="1386" y="2494"/>
                    </a:lnTo>
                    <a:lnTo>
                      <a:pt x="1364" y="2463"/>
                    </a:lnTo>
                    <a:lnTo>
                      <a:pt x="1349" y="2429"/>
                    </a:lnTo>
                    <a:lnTo>
                      <a:pt x="1339" y="2393"/>
                    </a:lnTo>
                    <a:lnTo>
                      <a:pt x="1336" y="2356"/>
                    </a:lnTo>
                    <a:lnTo>
                      <a:pt x="1339" y="2319"/>
                    </a:lnTo>
                    <a:lnTo>
                      <a:pt x="1349" y="2281"/>
                    </a:lnTo>
                    <a:lnTo>
                      <a:pt x="1364" y="2247"/>
                    </a:lnTo>
                    <a:lnTo>
                      <a:pt x="1386" y="2216"/>
                    </a:lnTo>
                    <a:lnTo>
                      <a:pt x="1452" y="2143"/>
                    </a:lnTo>
                    <a:lnTo>
                      <a:pt x="1521" y="2077"/>
                    </a:lnTo>
                    <a:lnTo>
                      <a:pt x="1594" y="2016"/>
                    </a:lnTo>
                    <a:lnTo>
                      <a:pt x="1672" y="1961"/>
                    </a:lnTo>
                    <a:lnTo>
                      <a:pt x="1752" y="1912"/>
                    </a:lnTo>
                    <a:lnTo>
                      <a:pt x="1837" y="1869"/>
                    </a:lnTo>
                    <a:lnTo>
                      <a:pt x="1923" y="1833"/>
                    </a:lnTo>
                    <a:lnTo>
                      <a:pt x="2012" y="1802"/>
                    </a:lnTo>
                    <a:lnTo>
                      <a:pt x="2104" y="1778"/>
                    </a:lnTo>
                    <a:lnTo>
                      <a:pt x="2198" y="1761"/>
                    </a:lnTo>
                    <a:lnTo>
                      <a:pt x="2292" y="1750"/>
                    </a:lnTo>
                    <a:lnTo>
                      <a:pt x="2389" y="1747"/>
                    </a:lnTo>
                    <a:close/>
                    <a:moveTo>
                      <a:pt x="2389" y="874"/>
                    </a:moveTo>
                    <a:lnTo>
                      <a:pt x="2516" y="878"/>
                    </a:lnTo>
                    <a:lnTo>
                      <a:pt x="2644" y="889"/>
                    </a:lnTo>
                    <a:lnTo>
                      <a:pt x="2769" y="908"/>
                    </a:lnTo>
                    <a:lnTo>
                      <a:pt x="2893" y="933"/>
                    </a:lnTo>
                    <a:lnTo>
                      <a:pt x="3015" y="966"/>
                    </a:lnTo>
                    <a:lnTo>
                      <a:pt x="3135" y="1006"/>
                    </a:lnTo>
                    <a:lnTo>
                      <a:pt x="3251" y="1052"/>
                    </a:lnTo>
                    <a:lnTo>
                      <a:pt x="3366" y="1106"/>
                    </a:lnTo>
                    <a:lnTo>
                      <a:pt x="3476" y="1165"/>
                    </a:lnTo>
                    <a:lnTo>
                      <a:pt x="3583" y="1231"/>
                    </a:lnTo>
                    <a:lnTo>
                      <a:pt x="3687" y="1304"/>
                    </a:lnTo>
                    <a:lnTo>
                      <a:pt x="3787" y="1383"/>
                    </a:lnTo>
                    <a:lnTo>
                      <a:pt x="3882" y="1467"/>
                    </a:lnTo>
                    <a:lnTo>
                      <a:pt x="3973" y="1558"/>
                    </a:lnTo>
                    <a:lnTo>
                      <a:pt x="4057" y="1653"/>
                    </a:lnTo>
                    <a:lnTo>
                      <a:pt x="4081" y="1686"/>
                    </a:lnTo>
                    <a:lnTo>
                      <a:pt x="4097" y="1722"/>
                    </a:lnTo>
                    <a:lnTo>
                      <a:pt x="4106" y="1758"/>
                    </a:lnTo>
                    <a:lnTo>
                      <a:pt x="4109" y="1795"/>
                    </a:lnTo>
                    <a:lnTo>
                      <a:pt x="4106" y="1832"/>
                    </a:lnTo>
                    <a:lnTo>
                      <a:pt x="4097" y="1868"/>
                    </a:lnTo>
                    <a:lnTo>
                      <a:pt x="4081" y="1902"/>
                    </a:lnTo>
                    <a:lnTo>
                      <a:pt x="4060" y="1933"/>
                    </a:lnTo>
                    <a:lnTo>
                      <a:pt x="4032" y="1961"/>
                    </a:lnTo>
                    <a:lnTo>
                      <a:pt x="3999" y="1984"/>
                    </a:lnTo>
                    <a:lnTo>
                      <a:pt x="3965" y="2000"/>
                    </a:lnTo>
                    <a:lnTo>
                      <a:pt x="3928" y="2009"/>
                    </a:lnTo>
                    <a:lnTo>
                      <a:pt x="3891" y="2012"/>
                    </a:lnTo>
                    <a:lnTo>
                      <a:pt x="3854" y="2009"/>
                    </a:lnTo>
                    <a:lnTo>
                      <a:pt x="3818" y="2000"/>
                    </a:lnTo>
                    <a:lnTo>
                      <a:pt x="3784" y="1985"/>
                    </a:lnTo>
                    <a:lnTo>
                      <a:pt x="3752" y="1963"/>
                    </a:lnTo>
                    <a:lnTo>
                      <a:pt x="3724" y="1936"/>
                    </a:lnTo>
                    <a:lnTo>
                      <a:pt x="3645" y="1847"/>
                    </a:lnTo>
                    <a:lnTo>
                      <a:pt x="3561" y="1764"/>
                    </a:lnTo>
                    <a:lnTo>
                      <a:pt x="3470" y="1688"/>
                    </a:lnTo>
                    <a:lnTo>
                      <a:pt x="3376" y="1619"/>
                    </a:lnTo>
                    <a:lnTo>
                      <a:pt x="3278" y="1555"/>
                    </a:lnTo>
                    <a:lnTo>
                      <a:pt x="3177" y="1499"/>
                    </a:lnTo>
                    <a:lnTo>
                      <a:pt x="3071" y="1450"/>
                    </a:lnTo>
                    <a:lnTo>
                      <a:pt x="2964" y="1408"/>
                    </a:lnTo>
                    <a:lnTo>
                      <a:pt x="2853" y="1374"/>
                    </a:lnTo>
                    <a:lnTo>
                      <a:pt x="2740" y="1345"/>
                    </a:lnTo>
                    <a:lnTo>
                      <a:pt x="2624" y="1326"/>
                    </a:lnTo>
                    <a:lnTo>
                      <a:pt x="2508" y="1314"/>
                    </a:lnTo>
                    <a:lnTo>
                      <a:pt x="2389" y="1310"/>
                    </a:lnTo>
                    <a:lnTo>
                      <a:pt x="2271" y="1314"/>
                    </a:lnTo>
                    <a:lnTo>
                      <a:pt x="2154" y="1326"/>
                    </a:lnTo>
                    <a:lnTo>
                      <a:pt x="2038" y="1345"/>
                    </a:lnTo>
                    <a:lnTo>
                      <a:pt x="1925" y="1374"/>
                    </a:lnTo>
                    <a:lnTo>
                      <a:pt x="1814" y="1408"/>
                    </a:lnTo>
                    <a:lnTo>
                      <a:pt x="1706" y="1450"/>
                    </a:lnTo>
                    <a:lnTo>
                      <a:pt x="1600" y="1499"/>
                    </a:lnTo>
                    <a:lnTo>
                      <a:pt x="1499" y="1555"/>
                    </a:lnTo>
                    <a:lnTo>
                      <a:pt x="1401" y="1619"/>
                    </a:lnTo>
                    <a:lnTo>
                      <a:pt x="1307" y="1688"/>
                    </a:lnTo>
                    <a:lnTo>
                      <a:pt x="1218" y="1764"/>
                    </a:lnTo>
                    <a:lnTo>
                      <a:pt x="1133" y="1847"/>
                    </a:lnTo>
                    <a:lnTo>
                      <a:pt x="1053" y="1936"/>
                    </a:lnTo>
                    <a:lnTo>
                      <a:pt x="1025" y="1963"/>
                    </a:lnTo>
                    <a:lnTo>
                      <a:pt x="993" y="1985"/>
                    </a:lnTo>
                    <a:lnTo>
                      <a:pt x="959" y="2000"/>
                    </a:lnTo>
                    <a:lnTo>
                      <a:pt x="924" y="2009"/>
                    </a:lnTo>
                    <a:lnTo>
                      <a:pt x="886" y="2012"/>
                    </a:lnTo>
                    <a:lnTo>
                      <a:pt x="849" y="2009"/>
                    </a:lnTo>
                    <a:lnTo>
                      <a:pt x="812" y="2000"/>
                    </a:lnTo>
                    <a:lnTo>
                      <a:pt x="778" y="1984"/>
                    </a:lnTo>
                    <a:lnTo>
                      <a:pt x="745" y="1961"/>
                    </a:lnTo>
                    <a:lnTo>
                      <a:pt x="718" y="1933"/>
                    </a:lnTo>
                    <a:lnTo>
                      <a:pt x="696" y="1902"/>
                    </a:lnTo>
                    <a:lnTo>
                      <a:pt x="681" y="1868"/>
                    </a:lnTo>
                    <a:lnTo>
                      <a:pt x="671" y="1832"/>
                    </a:lnTo>
                    <a:lnTo>
                      <a:pt x="668" y="1795"/>
                    </a:lnTo>
                    <a:lnTo>
                      <a:pt x="671" y="1758"/>
                    </a:lnTo>
                    <a:lnTo>
                      <a:pt x="681" y="1722"/>
                    </a:lnTo>
                    <a:lnTo>
                      <a:pt x="696" y="1686"/>
                    </a:lnTo>
                    <a:lnTo>
                      <a:pt x="720" y="1653"/>
                    </a:lnTo>
                    <a:lnTo>
                      <a:pt x="805" y="1558"/>
                    </a:lnTo>
                    <a:lnTo>
                      <a:pt x="895" y="1467"/>
                    </a:lnTo>
                    <a:lnTo>
                      <a:pt x="991" y="1383"/>
                    </a:lnTo>
                    <a:lnTo>
                      <a:pt x="1090" y="1304"/>
                    </a:lnTo>
                    <a:lnTo>
                      <a:pt x="1194" y="1231"/>
                    </a:lnTo>
                    <a:lnTo>
                      <a:pt x="1301" y="1165"/>
                    </a:lnTo>
                    <a:lnTo>
                      <a:pt x="1413" y="1106"/>
                    </a:lnTo>
                    <a:lnTo>
                      <a:pt x="1526" y="1052"/>
                    </a:lnTo>
                    <a:lnTo>
                      <a:pt x="1643" y="1006"/>
                    </a:lnTo>
                    <a:lnTo>
                      <a:pt x="1762" y="966"/>
                    </a:lnTo>
                    <a:lnTo>
                      <a:pt x="1884" y="933"/>
                    </a:lnTo>
                    <a:lnTo>
                      <a:pt x="2008" y="908"/>
                    </a:lnTo>
                    <a:lnTo>
                      <a:pt x="2133" y="889"/>
                    </a:lnTo>
                    <a:lnTo>
                      <a:pt x="2261" y="878"/>
                    </a:lnTo>
                    <a:lnTo>
                      <a:pt x="2389" y="874"/>
                    </a:lnTo>
                    <a:close/>
                    <a:moveTo>
                      <a:pt x="2389" y="0"/>
                    </a:moveTo>
                    <a:lnTo>
                      <a:pt x="2548" y="5"/>
                    </a:lnTo>
                    <a:lnTo>
                      <a:pt x="2704" y="17"/>
                    </a:lnTo>
                    <a:lnTo>
                      <a:pt x="2860" y="38"/>
                    </a:lnTo>
                    <a:lnTo>
                      <a:pt x="3015" y="66"/>
                    </a:lnTo>
                    <a:lnTo>
                      <a:pt x="3166" y="102"/>
                    </a:lnTo>
                    <a:lnTo>
                      <a:pt x="3315" y="145"/>
                    </a:lnTo>
                    <a:lnTo>
                      <a:pt x="3462" y="197"/>
                    </a:lnTo>
                    <a:lnTo>
                      <a:pt x="3607" y="255"/>
                    </a:lnTo>
                    <a:lnTo>
                      <a:pt x="3746" y="320"/>
                    </a:lnTo>
                    <a:lnTo>
                      <a:pt x="3883" y="393"/>
                    </a:lnTo>
                    <a:lnTo>
                      <a:pt x="4017" y="473"/>
                    </a:lnTo>
                    <a:lnTo>
                      <a:pt x="4147" y="560"/>
                    </a:lnTo>
                    <a:lnTo>
                      <a:pt x="4273" y="654"/>
                    </a:lnTo>
                    <a:lnTo>
                      <a:pt x="4393" y="755"/>
                    </a:lnTo>
                    <a:lnTo>
                      <a:pt x="4509" y="860"/>
                    </a:lnTo>
                    <a:lnTo>
                      <a:pt x="4621" y="975"/>
                    </a:lnTo>
                    <a:lnTo>
                      <a:pt x="4727" y="1094"/>
                    </a:lnTo>
                    <a:lnTo>
                      <a:pt x="4749" y="1125"/>
                    </a:lnTo>
                    <a:lnTo>
                      <a:pt x="4765" y="1161"/>
                    </a:lnTo>
                    <a:lnTo>
                      <a:pt x="4774" y="1197"/>
                    </a:lnTo>
                    <a:lnTo>
                      <a:pt x="4777" y="1234"/>
                    </a:lnTo>
                    <a:lnTo>
                      <a:pt x="4774" y="1271"/>
                    </a:lnTo>
                    <a:lnTo>
                      <a:pt x="4764" y="1308"/>
                    </a:lnTo>
                    <a:lnTo>
                      <a:pt x="4749" y="1342"/>
                    </a:lnTo>
                    <a:lnTo>
                      <a:pt x="4727" y="1374"/>
                    </a:lnTo>
                    <a:lnTo>
                      <a:pt x="4700" y="1400"/>
                    </a:lnTo>
                    <a:lnTo>
                      <a:pt x="4667" y="1423"/>
                    </a:lnTo>
                    <a:lnTo>
                      <a:pt x="4633" y="1439"/>
                    </a:lnTo>
                    <a:lnTo>
                      <a:pt x="4597" y="1450"/>
                    </a:lnTo>
                    <a:lnTo>
                      <a:pt x="4560" y="1453"/>
                    </a:lnTo>
                    <a:lnTo>
                      <a:pt x="4523" y="1450"/>
                    </a:lnTo>
                    <a:lnTo>
                      <a:pt x="4486" y="1439"/>
                    </a:lnTo>
                    <a:lnTo>
                      <a:pt x="4451" y="1424"/>
                    </a:lnTo>
                    <a:lnTo>
                      <a:pt x="4420" y="1402"/>
                    </a:lnTo>
                    <a:lnTo>
                      <a:pt x="4392" y="1374"/>
                    </a:lnTo>
                    <a:lnTo>
                      <a:pt x="4295" y="1265"/>
                    </a:lnTo>
                    <a:lnTo>
                      <a:pt x="4194" y="1162"/>
                    </a:lnTo>
                    <a:lnTo>
                      <a:pt x="4089" y="1067"/>
                    </a:lnTo>
                    <a:lnTo>
                      <a:pt x="3977" y="976"/>
                    </a:lnTo>
                    <a:lnTo>
                      <a:pt x="3861" y="893"/>
                    </a:lnTo>
                    <a:lnTo>
                      <a:pt x="3742" y="816"/>
                    </a:lnTo>
                    <a:lnTo>
                      <a:pt x="3619" y="746"/>
                    </a:lnTo>
                    <a:lnTo>
                      <a:pt x="3492" y="682"/>
                    </a:lnTo>
                    <a:lnTo>
                      <a:pt x="3363" y="625"/>
                    </a:lnTo>
                    <a:lnTo>
                      <a:pt x="3230" y="576"/>
                    </a:lnTo>
                    <a:lnTo>
                      <a:pt x="3095" y="534"/>
                    </a:lnTo>
                    <a:lnTo>
                      <a:pt x="2957" y="500"/>
                    </a:lnTo>
                    <a:lnTo>
                      <a:pt x="2817" y="472"/>
                    </a:lnTo>
                    <a:lnTo>
                      <a:pt x="2676" y="453"/>
                    </a:lnTo>
                    <a:lnTo>
                      <a:pt x="2533" y="441"/>
                    </a:lnTo>
                    <a:lnTo>
                      <a:pt x="2389" y="438"/>
                    </a:lnTo>
                    <a:lnTo>
                      <a:pt x="2244" y="441"/>
                    </a:lnTo>
                    <a:lnTo>
                      <a:pt x="2102" y="453"/>
                    </a:lnTo>
                    <a:lnTo>
                      <a:pt x="1960" y="472"/>
                    </a:lnTo>
                    <a:lnTo>
                      <a:pt x="1820" y="500"/>
                    </a:lnTo>
                    <a:lnTo>
                      <a:pt x="1682" y="534"/>
                    </a:lnTo>
                    <a:lnTo>
                      <a:pt x="1547" y="576"/>
                    </a:lnTo>
                    <a:lnTo>
                      <a:pt x="1414" y="625"/>
                    </a:lnTo>
                    <a:lnTo>
                      <a:pt x="1285" y="682"/>
                    </a:lnTo>
                    <a:lnTo>
                      <a:pt x="1159" y="746"/>
                    </a:lnTo>
                    <a:lnTo>
                      <a:pt x="1035" y="816"/>
                    </a:lnTo>
                    <a:lnTo>
                      <a:pt x="916" y="893"/>
                    </a:lnTo>
                    <a:lnTo>
                      <a:pt x="800" y="976"/>
                    </a:lnTo>
                    <a:lnTo>
                      <a:pt x="690" y="1067"/>
                    </a:lnTo>
                    <a:lnTo>
                      <a:pt x="583" y="1164"/>
                    </a:lnTo>
                    <a:lnTo>
                      <a:pt x="482" y="1267"/>
                    </a:lnTo>
                    <a:lnTo>
                      <a:pt x="385" y="1375"/>
                    </a:lnTo>
                    <a:lnTo>
                      <a:pt x="357" y="1402"/>
                    </a:lnTo>
                    <a:lnTo>
                      <a:pt x="326" y="1424"/>
                    </a:lnTo>
                    <a:lnTo>
                      <a:pt x="292" y="1439"/>
                    </a:lnTo>
                    <a:lnTo>
                      <a:pt x="256" y="1450"/>
                    </a:lnTo>
                    <a:lnTo>
                      <a:pt x="219" y="1453"/>
                    </a:lnTo>
                    <a:lnTo>
                      <a:pt x="181" y="1450"/>
                    </a:lnTo>
                    <a:lnTo>
                      <a:pt x="144" y="1439"/>
                    </a:lnTo>
                    <a:lnTo>
                      <a:pt x="110" y="1423"/>
                    </a:lnTo>
                    <a:lnTo>
                      <a:pt x="79" y="1400"/>
                    </a:lnTo>
                    <a:lnTo>
                      <a:pt x="51" y="1374"/>
                    </a:lnTo>
                    <a:lnTo>
                      <a:pt x="28" y="1342"/>
                    </a:lnTo>
                    <a:lnTo>
                      <a:pt x="13" y="1308"/>
                    </a:lnTo>
                    <a:lnTo>
                      <a:pt x="3" y="1271"/>
                    </a:lnTo>
                    <a:lnTo>
                      <a:pt x="0" y="1234"/>
                    </a:lnTo>
                    <a:lnTo>
                      <a:pt x="3" y="1197"/>
                    </a:lnTo>
                    <a:lnTo>
                      <a:pt x="12" y="1161"/>
                    </a:lnTo>
                    <a:lnTo>
                      <a:pt x="28" y="1125"/>
                    </a:lnTo>
                    <a:lnTo>
                      <a:pt x="51" y="1094"/>
                    </a:lnTo>
                    <a:lnTo>
                      <a:pt x="156" y="975"/>
                    </a:lnTo>
                    <a:lnTo>
                      <a:pt x="268" y="860"/>
                    </a:lnTo>
                    <a:lnTo>
                      <a:pt x="384" y="755"/>
                    </a:lnTo>
                    <a:lnTo>
                      <a:pt x="504" y="654"/>
                    </a:lnTo>
                    <a:lnTo>
                      <a:pt x="631" y="560"/>
                    </a:lnTo>
                    <a:lnTo>
                      <a:pt x="760" y="473"/>
                    </a:lnTo>
                    <a:lnTo>
                      <a:pt x="894" y="393"/>
                    </a:lnTo>
                    <a:lnTo>
                      <a:pt x="1031" y="320"/>
                    </a:lnTo>
                    <a:lnTo>
                      <a:pt x="1172" y="255"/>
                    </a:lnTo>
                    <a:lnTo>
                      <a:pt x="1315" y="197"/>
                    </a:lnTo>
                    <a:lnTo>
                      <a:pt x="1462" y="145"/>
                    </a:lnTo>
                    <a:lnTo>
                      <a:pt x="1612" y="102"/>
                    </a:lnTo>
                    <a:lnTo>
                      <a:pt x="1764" y="66"/>
                    </a:lnTo>
                    <a:lnTo>
                      <a:pt x="1917" y="38"/>
                    </a:lnTo>
                    <a:lnTo>
                      <a:pt x="2073" y="17"/>
                    </a:lnTo>
                    <a:lnTo>
                      <a:pt x="2229" y="5"/>
                    </a:lnTo>
                    <a:lnTo>
                      <a:pt x="238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>
                  <a:latin typeface="Oswald" panose="02000506000000020004" pitchFamily="2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592998" y="894249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Oswald" panose="02000506000000020004" pitchFamily="2" charset="0"/>
              </a:rPr>
              <a:t>USE THE BUDGETING TOOLS</a:t>
            </a:r>
            <a:endParaRPr lang="en-US" sz="1800" b="1" dirty="0">
              <a:latin typeface="Oswald" panose="02000506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8602" y="1240433"/>
            <a:ext cx="2858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Oswald" panose="02000506000000020004" pitchFamily="2" charset="0"/>
              </a:rPr>
              <a:t>To successfully use any budgeting tool, you must keep accurate records.</a:t>
            </a:r>
          </a:p>
        </p:txBody>
      </p:sp>
    </p:spTree>
    <p:extLst>
      <p:ext uri="{BB962C8B-B14F-4D97-AF65-F5344CB8AC3E}">
        <p14:creationId xmlns:p14="http://schemas.microsoft.com/office/powerpoint/2010/main" val="385553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/>
          <p:cNvSpPr/>
          <p:nvPr/>
        </p:nvSpPr>
        <p:spPr>
          <a:xfrm>
            <a:off x="4142108" y="2868154"/>
            <a:ext cx="1371600" cy="1371600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8899962" rev="0"/>
            </a:camera>
            <a:lightRig rig="soft" dir="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Oswald" panose="02000506000000020004" pitchFamily="2" charset="0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4340632" y="819777"/>
            <a:ext cx="1371600" cy="1371600"/>
          </a:xfrm>
          <a:prstGeom prst="diamond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8899962" rev="0"/>
            </a:camera>
            <a:lightRig rig="soft" dir="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Oswald" panose="02000506000000020004" pitchFamily="2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3411194" y="1834939"/>
            <a:ext cx="1371600" cy="1371600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8899962" rev="0"/>
            </a:camera>
            <a:lightRig rig="soft" dir="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Oswald" panose="02000506000000020004" pitchFamily="2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5152829" y="1985050"/>
            <a:ext cx="1371600" cy="1371600"/>
          </a:xfrm>
          <a:prstGeom prst="diamond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8899962" rev="0"/>
            </a:camera>
            <a:lightRig rig="soft" dir="t"/>
          </a:scene3d>
          <a:sp3d extrusionH="927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Oswald" panose="02000506000000020004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3411197" y="1018299"/>
            <a:ext cx="960120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75113" y="2768894"/>
            <a:ext cx="517876" cy="251708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973917" y="1664413"/>
            <a:ext cx="460205" cy="508916"/>
          </a:xfrm>
          <a:prstGeom prst="line">
            <a:avLst/>
          </a:prstGeom>
          <a:ln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071550" y="3901364"/>
            <a:ext cx="960120" cy="0"/>
          </a:xfrm>
          <a:prstGeom prst="line">
            <a:avLst/>
          </a:prstGeom>
          <a:ln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422933" y="1367621"/>
            <a:ext cx="1863205" cy="1155216"/>
            <a:chOff x="9297299" y="2490216"/>
            <a:chExt cx="2484273" cy="1540290"/>
          </a:xfrm>
        </p:grpSpPr>
        <p:sp>
          <p:nvSpPr>
            <p:cNvPr id="16" name="Rectangle 15"/>
            <p:cNvSpPr/>
            <p:nvPr/>
          </p:nvSpPr>
          <p:spPr>
            <a:xfrm>
              <a:off x="9297299" y="3168730"/>
              <a:ext cx="2484273" cy="861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Identify shortfalls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Do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you have a Plan B for emergencies?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 pitchFamily="2" charset="0"/>
              </a:endParaRPr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9622524" y="2490216"/>
              <a:ext cx="605096" cy="517464"/>
            </a:xfrm>
            <a:prstGeom prst="ellipse">
              <a:avLst/>
            </a:pr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Oswald" panose="02000506000000020004" pitchFamily="2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44113" y="3242637"/>
            <a:ext cx="2602898" cy="912645"/>
            <a:chOff x="8055162" y="4871467"/>
            <a:chExt cx="3470530" cy="1216859"/>
          </a:xfrm>
        </p:grpSpPr>
        <p:sp>
          <p:nvSpPr>
            <p:cNvPr id="12" name="Rectangle 11"/>
            <p:cNvSpPr/>
            <p:nvPr/>
          </p:nvSpPr>
          <p:spPr>
            <a:xfrm>
              <a:off x="8055162" y="5472773"/>
              <a:ext cx="347053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Implement plan!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Revisit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and revise quarterly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 pitchFamily="2" charset="0"/>
              </a:endParaRPr>
            </a:p>
          </p:txBody>
        </p:sp>
        <p:sp>
          <p:nvSpPr>
            <p:cNvPr id="43" name="Freeform 19"/>
            <p:cNvSpPr>
              <a:spLocks noEditPoints="1"/>
            </p:cNvSpPr>
            <p:nvPr/>
          </p:nvSpPr>
          <p:spPr bwMode="auto">
            <a:xfrm>
              <a:off x="8631526" y="4871467"/>
              <a:ext cx="524265" cy="544648"/>
            </a:xfrm>
            <a:prstGeom prst="ellipse">
              <a:avLst/>
            </a:pr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Oswald" panose="02000506000000020004" pitchFamily="2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181412" y="3127051"/>
            <a:ext cx="1765061" cy="1133131"/>
            <a:chOff x="493159" y="3255643"/>
            <a:chExt cx="2353414" cy="1510840"/>
          </a:xfrm>
        </p:grpSpPr>
        <p:sp>
          <p:nvSpPr>
            <p:cNvPr id="19" name="Rectangle 18"/>
            <p:cNvSpPr/>
            <p:nvPr/>
          </p:nvSpPr>
          <p:spPr>
            <a:xfrm>
              <a:off x="493159" y="3904709"/>
              <a:ext cx="235341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Develop a plan</a:t>
              </a: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Keep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it simple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&amp;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realistic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!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 pitchFamily="2" charset="0"/>
              </a:endParaRPr>
            </a:p>
          </p:txBody>
        </p:sp>
        <p:grpSp>
          <p:nvGrpSpPr>
            <p:cNvPr id="50" name="Group 27"/>
            <p:cNvGrpSpPr>
              <a:grpSpLocks noChangeAspect="1"/>
            </p:cNvGrpSpPr>
            <p:nvPr/>
          </p:nvGrpSpPr>
          <p:grpSpPr bwMode="auto">
            <a:xfrm>
              <a:off x="1835020" y="3255643"/>
              <a:ext cx="651426" cy="621899"/>
              <a:chOff x="4117" y="372"/>
              <a:chExt cx="2824" cy="2696"/>
            </a:xfrm>
            <a:solidFill>
              <a:schemeClr val="accent3"/>
            </a:solidFill>
          </p:grpSpPr>
          <p:sp>
            <p:nvSpPr>
              <p:cNvPr id="53" name="Freeform 29"/>
              <p:cNvSpPr>
                <a:spLocks/>
              </p:cNvSpPr>
              <p:nvPr/>
            </p:nvSpPr>
            <p:spPr bwMode="auto">
              <a:xfrm>
                <a:off x="5767" y="1903"/>
                <a:ext cx="218" cy="326"/>
              </a:xfrm>
              <a:custGeom>
                <a:avLst/>
                <a:gdLst>
                  <a:gd name="T0" fmla="*/ 218 w 435"/>
                  <a:gd name="T1" fmla="*/ 0 h 651"/>
                  <a:gd name="T2" fmla="*/ 249 w 435"/>
                  <a:gd name="T3" fmla="*/ 3 h 651"/>
                  <a:gd name="T4" fmla="*/ 276 w 435"/>
                  <a:gd name="T5" fmla="*/ 13 h 651"/>
                  <a:gd name="T6" fmla="*/ 302 w 435"/>
                  <a:gd name="T7" fmla="*/ 27 h 651"/>
                  <a:gd name="T8" fmla="*/ 322 w 435"/>
                  <a:gd name="T9" fmla="*/ 44 h 651"/>
                  <a:gd name="T10" fmla="*/ 340 w 435"/>
                  <a:gd name="T11" fmla="*/ 60 h 651"/>
                  <a:gd name="T12" fmla="*/ 353 w 435"/>
                  <a:gd name="T13" fmla="*/ 75 h 651"/>
                  <a:gd name="T14" fmla="*/ 382 w 435"/>
                  <a:gd name="T15" fmla="*/ 116 h 651"/>
                  <a:gd name="T16" fmla="*/ 405 w 435"/>
                  <a:gd name="T17" fmla="*/ 164 h 651"/>
                  <a:gd name="T18" fmla="*/ 422 w 435"/>
                  <a:gd name="T19" fmla="*/ 215 h 651"/>
                  <a:gd name="T20" fmla="*/ 430 w 435"/>
                  <a:gd name="T21" fmla="*/ 269 h 651"/>
                  <a:gd name="T22" fmla="*/ 435 w 435"/>
                  <a:gd name="T23" fmla="*/ 325 h 651"/>
                  <a:gd name="T24" fmla="*/ 430 w 435"/>
                  <a:gd name="T25" fmla="*/ 382 h 651"/>
                  <a:gd name="T26" fmla="*/ 422 w 435"/>
                  <a:gd name="T27" fmla="*/ 436 h 651"/>
                  <a:gd name="T28" fmla="*/ 405 w 435"/>
                  <a:gd name="T29" fmla="*/ 488 h 651"/>
                  <a:gd name="T30" fmla="*/ 382 w 435"/>
                  <a:gd name="T31" fmla="*/ 534 h 651"/>
                  <a:gd name="T32" fmla="*/ 353 w 435"/>
                  <a:gd name="T33" fmla="*/ 575 h 651"/>
                  <a:gd name="T34" fmla="*/ 340 w 435"/>
                  <a:gd name="T35" fmla="*/ 591 h 651"/>
                  <a:gd name="T36" fmla="*/ 322 w 435"/>
                  <a:gd name="T37" fmla="*/ 608 h 651"/>
                  <a:gd name="T38" fmla="*/ 302 w 435"/>
                  <a:gd name="T39" fmla="*/ 623 h 651"/>
                  <a:gd name="T40" fmla="*/ 276 w 435"/>
                  <a:gd name="T41" fmla="*/ 639 h 651"/>
                  <a:gd name="T42" fmla="*/ 249 w 435"/>
                  <a:gd name="T43" fmla="*/ 647 h 651"/>
                  <a:gd name="T44" fmla="*/ 218 w 435"/>
                  <a:gd name="T45" fmla="*/ 651 h 651"/>
                  <a:gd name="T46" fmla="*/ 187 w 435"/>
                  <a:gd name="T47" fmla="*/ 647 h 651"/>
                  <a:gd name="T48" fmla="*/ 158 w 435"/>
                  <a:gd name="T49" fmla="*/ 639 h 651"/>
                  <a:gd name="T50" fmla="*/ 134 w 435"/>
                  <a:gd name="T51" fmla="*/ 623 h 651"/>
                  <a:gd name="T52" fmla="*/ 113 w 435"/>
                  <a:gd name="T53" fmla="*/ 608 h 651"/>
                  <a:gd name="T54" fmla="*/ 95 w 435"/>
                  <a:gd name="T55" fmla="*/ 591 h 651"/>
                  <a:gd name="T56" fmla="*/ 81 w 435"/>
                  <a:gd name="T57" fmla="*/ 575 h 651"/>
                  <a:gd name="T58" fmla="*/ 54 w 435"/>
                  <a:gd name="T59" fmla="*/ 534 h 651"/>
                  <a:gd name="T60" fmla="*/ 31 w 435"/>
                  <a:gd name="T61" fmla="*/ 488 h 651"/>
                  <a:gd name="T62" fmla="*/ 14 w 435"/>
                  <a:gd name="T63" fmla="*/ 436 h 651"/>
                  <a:gd name="T64" fmla="*/ 4 w 435"/>
                  <a:gd name="T65" fmla="*/ 382 h 651"/>
                  <a:gd name="T66" fmla="*/ 0 w 435"/>
                  <a:gd name="T67" fmla="*/ 325 h 651"/>
                  <a:gd name="T68" fmla="*/ 4 w 435"/>
                  <a:gd name="T69" fmla="*/ 269 h 651"/>
                  <a:gd name="T70" fmla="*/ 14 w 435"/>
                  <a:gd name="T71" fmla="*/ 215 h 651"/>
                  <a:gd name="T72" fmla="*/ 31 w 435"/>
                  <a:gd name="T73" fmla="*/ 164 h 651"/>
                  <a:gd name="T74" fmla="*/ 54 w 435"/>
                  <a:gd name="T75" fmla="*/ 116 h 651"/>
                  <a:gd name="T76" fmla="*/ 81 w 435"/>
                  <a:gd name="T77" fmla="*/ 75 h 651"/>
                  <a:gd name="T78" fmla="*/ 95 w 435"/>
                  <a:gd name="T79" fmla="*/ 60 h 651"/>
                  <a:gd name="T80" fmla="*/ 113 w 435"/>
                  <a:gd name="T81" fmla="*/ 44 h 651"/>
                  <a:gd name="T82" fmla="*/ 134 w 435"/>
                  <a:gd name="T83" fmla="*/ 27 h 651"/>
                  <a:gd name="T84" fmla="*/ 158 w 435"/>
                  <a:gd name="T85" fmla="*/ 13 h 651"/>
                  <a:gd name="T86" fmla="*/ 187 w 435"/>
                  <a:gd name="T87" fmla="*/ 3 h 651"/>
                  <a:gd name="T88" fmla="*/ 218 w 435"/>
                  <a:gd name="T89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5" h="651">
                    <a:moveTo>
                      <a:pt x="218" y="0"/>
                    </a:moveTo>
                    <a:lnTo>
                      <a:pt x="249" y="3"/>
                    </a:lnTo>
                    <a:lnTo>
                      <a:pt x="276" y="13"/>
                    </a:lnTo>
                    <a:lnTo>
                      <a:pt x="302" y="27"/>
                    </a:lnTo>
                    <a:lnTo>
                      <a:pt x="322" y="44"/>
                    </a:lnTo>
                    <a:lnTo>
                      <a:pt x="340" y="60"/>
                    </a:lnTo>
                    <a:lnTo>
                      <a:pt x="353" y="75"/>
                    </a:lnTo>
                    <a:lnTo>
                      <a:pt x="382" y="116"/>
                    </a:lnTo>
                    <a:lnTo>
                      <a:pt x="405" y="164"/>
                    </a:lnTo>
                    <a:lnTo>
                      <a:pt x="422" y="215"/>
                    </a:lnTo>
                    <a:lnTo>
                      <a:pt x="430" y="269"/>
                    </a:lnTo>
                    <a:lnTo>
                      <a:pt x="435" y="325"/>
                    </a:lnTo>
                    <a:lnTo>
                      <a:pt x="430" y="382"/>
                    </a:lnTo>
                    <a:lnTo>
                      <a:pt x="422" y="436"/>
                    </a:lnTo>
                    <a:lnTo>
                      <a:pt x="405" y="488"/>
                    </a:lnTo>
                    <a:lnTo>
                      <a:pt x="382" y="534"/>
                    </a:lnTo>
                    <a:lnTo>
                      <a:pt x="353" y="575"/>
                    </a:lnTo>
                    <a:lnTo>
                      <a:pt x="340" y="591"/>
                    </a:lnTo>
                    <a:lnTo>
                      <a:pt x="322" y="608"/>
                    </a:lnTo>
                    <a:lnTo>
                      <a:pt x="302" y="623"/>
                    </a:lnTo>
                    <a:lnTo>
                      <a:pt x="276" y="639"/>
                    </a:lnTo>
                    <a:lnTo>
                      <a:pt x="249" y="647"/>
                    </a:lnTo>
                    <a:lnTo>
                      <a:pt x="218" y="651"/>
                    </a:lnTo>
                    <a:lnTo>
                      <a:pt x="187" y="647"/>
                    </a:lnTo>
                    <a:lnTo>
                      <a:pt x="158" y="639"/>
                    </a:lnTo>
                    <a:lnTo>
                      <a:pt x="134" y="623"/>
                    </a:lnTo>
                    <a:lnTo>
                      <a:pt x="113" y="608"/>
                    </a:lnTo>
                    <a:lnTo>
                      <a:pt x="95" y="591"/>
                    </a:lnTo>
                    <a:lnTo>
                      <a:pt x="81" y="575"/>
                    </a:lnTo>
                    <a:lnTo>
                      <a:pt x="54" y="534"/>
                    </a:lnTo>
                    <a:lnTo>
                      <a:pt x="31" y="488"/>
                    </a:lnTo>
                    <a:lnTo>
                      <a:pt x="14" y="436"/>
                    </a:lnTo>
                    <a:lnTo>
                      <a:pt x="4" y="382"/>
                    </a:lnTo>
                    <a:lnTo>
                      <a:pt x="0" y="325"/>
                    </a:lnTo>
                    <a:lnTo>
                      <a:pt x="4" y="269"/>
                    </a:lnTo>
                    <a:lnTo>
                      <a:pt x="14" y="215"/>
                    </a:lnTo>
                    <a:lnTo>
                      <a:pt x="31" y="164"/>
                    </a:lnTo>
                    <a:lnTo>
                      <a:pt x="54" y="116"/>
                    </a:lnTo>
                    <a:lnTo>
                      <a:pt x="81" y="75"/>
                    </a:lnTo>
                    <a:lnTo>
                      <a:pt x="95" y="60"/>
                    </a:lnTo>
                    <a:lnTo>
                      <a:pt x="113" y="44"/>
                    </a:lnTo>
                    <a:lnTo>
                      <a:pt x="134" y="27"/>
                    </a:lnTo>
                    <a:lnTo>
                      <a:pt x="158" y="13"/>
                    </a:lnTo>
                    <a:lnTo>
                      <a:pt x="187" y="3"/>
                    </a:lnTo>
                    <a:lnTo>
                      <a:pt x="2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Oswald" panose="02000506000000020004" pitchFamily="2" charset="0"/>
                </a:endParaRPr>
              </a:p>
            </p:txBody>
          </p:sp>
          <p:sp>
            <p:nvSpPr>
              <p:cNvPr id="54" name="Freeform 30"/>
              <p:cNvSpPr>
                <a:spLocks/>
              </p:cNvSpPr>
              <p:nvPr/>
            </p:nvSpPr>
            <p:spPr bwMode="auto">
              <a:xfrm>
                <a:off x="5074" y="1210"/>
                <a:ext cx="217" cy="326"/>
              </a:xfrm>
              <a:custGeom>
                <a:avLst/>
                <a:gdLst>
                  <a:gd name="T0" fmla="*/ 216 w 433"/>
                  <a:gd name="T1" fmla="*/ 0 h 651"/>
                  <a:gd name="T2" fmla="*/ 246 w 433"/>
                  <a:gd name="T3" fmla="*/ 3 h 651"/>
                  <a:gd name="T4" fmla="*/ 276 w 433"/>
                  <a:gd name="T5" fmla="*/ 12 h 651"/>
                  <a:gd name="T6" fmla="*/ 300 w 433"/>
                  <a:gd name="T7" fmla="*/ 27 h 651"/>
                  <a:gd name="T8" fmla="*/ 322 w 433"/>
                  <a:gd name="T9" fmla="*/ 42 h 651"/>
                  <a:gd name="T10" fmla="*/ 339 w 433"/>
                  <a:gd name="T11" fmla="*/ 60 h 651"/>
                  <a:gd name="T12" fmla="*/ 353 w 433"/>
                  <a:gd name="T13" fmla="*/ 75 h 651"/>
                  <a:gd name="T14" fmla="*/ 380 w 433"/>
                  <a:gd name="T15" fmla="*/ 116 h 651"/>
                  <a:gd name="T16" fmla="*/ 402 w 433"/>
                  <a:gd name="T17" fmla="*/ 162 h 651"/>
                  <a:gd name="T18" fmla="*/ 419 w 433"/>
                  <a:gd name="T19" fmla="*/ 214 h 651"/>
                  <a:gd name="T20" fmla="*/ 430 w 433"/>
                  <a:gd name="T21" fmla="*/ 269 h 651"/>
                  <a:gd name="T22" fmla="*/ 433 w 433"/>
                  <a:gd name="T23" fmla="*/ 325 h 651"/>
                  <a:gd name="T24" fmla="*/ 430 w 433"/>
                  <a:gd name="T25" fmla="*/ 382 h 651"/>
                  <a:gd name="T26" fmla="*/ 419 w 433"/>
                  <a:gd name="T27" fmla="*/ 437 h 651"/>
                  <a:gd name="T28" fmla="*/ 402 w 433"/>
                  <a:gd name="T29" fmla="*/ 486 h 651"/>
                  <a:gd name="T30" fmla="*/ 380 w 433"/>
                  <a:gd name="T31" fmla="*/ 534 h 651"/>
                  <a:gd name="T32" fmla="*/ 353 w 433"/>
                  <a:gd name="T33" fmla="*/ 575 h 651"/>
                  <a:gd name="T34" fmla="*/ 339 w 433"/>
                  <a:gd name="T35" fmla="*/ 591 h 651"/>
                  <a:gd name="T36" fmla="*/ 322 w 433"/>
                  <a:gd name="T37" fmla="*/ 606 h 651"/>
                  <a:gd name="T38" fmla="*/ 300 w 433"/>
                  <a:gd name="T39" fmla="*/ 623 h 651"/>
                  <a:gd name="T40" fmla="*/ 276 w 433"/>
                  <a:gd name="T41" fmla="*/ 637 h 651"/>
                  <a:gd name="T42" fmla="*/ 246 w 433"/>
                  <a:gd name="T43" fmla="*/ 647 h 651"/>
                  <a:gd name="T44" fmla="*/ 216 w 433"/>
                  <a:gd name="T45" fmla="*/ 651 h 651"/>
                  <a:gd name="T46" fmla="*/ 185 w 433"/>
                  <a:gd name="T47" fmla="*/ 647 h 651"/>
                  <a:gd name="T48" fmla="*/ 157 w 433"/>
                  <a:gd name="T49" fmla="*/ 637 h 651"/>
                  <a:gd name="T50" fmla="*/ 133 w 433"/>
                  <a:gd name="T51" fmla="*/ 623 h 651"/>
                  <a:gd name="T52" fmla="*/ 111 w 433"/>
                  <a:gd name="T53" fmla="*/ 608 h 651"/>
                  <a:gd name="T54" fmla="*/ 94 w 433"/>
                  <a:gd name="T55" fmla="*/ 591 h 651"/>
                  <a:gd name="T56" fmla="*/ 80 w 433"/>
                  <a:gd name="T57" fmla="*/ 575 h 651"/>
                  <a:gd name="T58" fmla="*/ 51 w 433"/>
                  <a:gd name="T59" fmla="*/ 534 h 651"/>
                  <a:gd name="T60" fmla="*/ 29 w 433"/>
                  <a:gd name="T61" fmla="*/ 486 h 651"/>
                  <a:gd name="T62" fmla="*/ 14 w 433"/>
                  <a:gd name="T63" fmla="*/ 437 h 651"/>
                  <a:gd name="T64" fmla="*/ 3 w 433"/>
                  <a:gd name="T65" fmla="*/ 382 h 651"/>
                  <a:gd name="T66" fmla="*/ 0 w 433"/>
                  <a:gd name="T67" fmla="*/ 325 h 651"/>
                  <a:gd name="T68" fmla="*/ 3 w 433"/>
                  <a:gd name="T69" fmla="*/ 269 h 651"/>
                  <a:gd name="T70" fmla="*/ 14 w 433"/>
                  <a:gd name="T71" fmla="*/ 214 h 651"/>
                  <a:gd name="T72" fmla="*/ 29 w 433"/>
                  <a:gd name="T73" fmla="*/ 162 h 651"/>
                  <a:gd name="T74" fmla="*/ 51 w 433"/>
                  <a:gd name="T75" fmla="*/ 116 h 651"/>
                  <a:gd name="T76" fmla="*/ 80 w 433"/>
                  <a:gd name="T77" fmla="*/ 75 h 651"/>
                  <a:gd name="T78" fmla="*/ 94 w 433"/>
                  <a:gd name="T79" fmla="*/ 60 h 651"/>
                  <a:gd name="T80" fmla="*/ 111 w 433"/>
                  <a:gd name="T81" fmla="*/ 42 h 651"/>
                  <a:gd name="T82" fmla="*/ 133 w 433"/>
                  <a:gd name="T83" fmla="*/ 27 h 651"/>
                  <a:gd name="T84" fmla="*/ 157 w 433"/>
                  <a:gd name="T85" fmla="*/ 12 h 651"/>
                  <a:gd name="T86" fmla="*/ 185 w 433"/>
                  <a:gd name="T87" fmla="*/ 3 h 651"/>
                  <a:gd name="T88" fmla="*/ 216 w 433"/>
                  <a:gd name="T89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3" h="651">
                    <a:moveTo>
                      <a:pt x="216" y="0"/>
                    </a:moveTo>
                    <a:lnTo>
                      <a:pt x="246" y="3"/>
                    </a:lnTo>
                    <a:lnTo>
                      <a:pt x="276" y="12"/>
                    </a:lnTo>
                    <a:lnTo>
                      <a:pt x="300" y="27"/>
                    </a:lnTo>
                    <a:lnTo>
                      <a:pt x="322" y="42"/>
                    </a:lnTo>
                    <a:lnTo>
                      <a:pt x="339" y="60"/>
                    </a:lnTo>
                    <a:lnTo>
                      <a:pt x="353" y="75"/>
                    </a:lnTo>
                    <a:lnTo>
                      <a:pt x="380" y="116"/>
                    </a:lnTo>
                    <a:lnTo>
                      <a:pt x="402" y="162"/>
                    </a:lnTo>
                    <a:lnTo>
                      <a:pt x="419" y="214"/>
                    </a:lnTo>
                    <a:lnTo>
                      <a:pt x="430" y="269"/>
                    </a:lnTo>
                    <a:lnTo>
                      <a:pt x="433" y="325"/>
                    </a:lnTo>
                    <a:lnTo>
                      <a:pt x="430" y="382"/>
                    </a:lnTo>
                    <a:lnTo>
                      <a:pt x="419" y="437"/>
                    </a:lnTo>
                    <a:lnTo>
                      <a:pt x="402" y="486"/>
                    </a:lnTo>
                    <a:lnTo>
                      <a:pt x="380" y="534"/>
                    </a:lnTo>
                    <a:lnTo>
                      <a:pt x="353" y="575"/>
                    </a:lnTo>
                    <a:lnTo>
                      <a:pt x="339" y="591"/>
                    </a:lnTo>
                    <a:lnTo>
                      <a:pt x="322" y="606"/>
                    </a:lnTo>
                    <a:lnTo>
                      <a:pt x="300" y="623"/>
                    </a:lnTo>
                    <a:lnTo>
                      <a:pt x="276" y="637"/>
                    </a:lnTo>
                    <a:lnTo>
                      <a:pt x="246" y="647"/>
                    </a:lnTo>
                    <a:lnTo>
                      <a:pt x="216" y="651"/>
                    </a:lnTo>
                    <a:lnTo>
                      <a:pt x="185" y="647"/>
                    </a:lnTo>
                    <a:lnTo>
                      <a:pt x="157" y="637"/>
                    </a:lnTo>
                    <a:lnTo>
                      <a:pt x="133" y="623"/>
                    </a:lnTo>
                    <a:lnTo>
                      <a:pt x="111" y="608"/>
                    </a:lnTo>
                    <a:lnTo>
                      <a:pt x="94" y="591"/>
                    </a:lnTo>
                    <a:lnTo>
                      <a:pt x="80" y="575"/>
                    </a:lnTo>
                    <a:lnTo>
                      <a:pt x="51" y="534"/>
                    </a:lnTo>
                    <a:lnTo>
                      <a:pt x="29" y="486"/>
                    </a:lnTo>
                    <a:lnTo>
                      <a:pt x="14" y="437"/>
                    </a:lnTo>
                    <a:lnTo>
                      <a:pt x="3" y="382"/>
                    </a:lnTo>
                    <a:lnTo>
                      <a:pt x="0" y="325"/>
                    </a:lnTo>
                    <a:lnTo>
                      <a:pt x="3" y="269"/>
                    </a:lnTo>
                    <a:lnTo>
                      <a:pt x="14" y="214"/>
                    </a:lnTo>
                    <a:lnTo>
                      <a:pt x="29" y="162"/>
                    </a:lnTo>
                    <a:lnTo>
                      <a:pt x="51" y="116"/>
                    </a:lnTo>
                    <a:lnTo>
                      <a:pt x="80" y="75"/>
                    </a:lnTo>
                    <a:lnTo>
                      <a:pt x="94" y="60"/>
                    </a:lnTo>
                    <a:lnTo>
                      <a:pt x="111" y="42"/>
                    </a:lnTo>
                    <a:lnTo>
                      <a:pt x="133" y="27"/>
                    </a:lnTo>
                    <a:lnTo>
                      <a:pt x="157" y="12"/>
                    </a:lnTo>
                    <a:lnTo>
                      <a:pt x="185" y="3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Oswald" panose="02000506000000020004" pitchFamily="2" charset="0"/>
                </a:endParaRPr>
              </a:p>
            </p:txBody>
          </p:sp>
          <p:sp>
            <p:nvSpPr>
              <p:cNvPr id="55" name="Freeform 31"/>
              <p:cNvSpPr>
                <a:spLocks noEditPoints="1"/>
              </p:cNvSpPr>
              <p:nvPr/>
            </p:nvSpPr>
            <p:spPr bwMode="auto">
              <a:xfrm>
                <a:off x="4117" y="372"/>
                <a:ext cx="2824" cy="2696"/>
              </a:xfrm>
              <a:custGeom>
                <a:avLst/>
                <a:gdLst>
                  <a:gd name="T0" fmla="*/ 3333 w 5649"/>
                  <a:gd name="T1" fmla="*/ 2855 h 5394"/>
                  <a:gd name="T2" fmla="*/ 3143 w 5649"/>
                  <a:gd name="T3" fmla="*/ 3035 h 5394"/>
                  <a:gd name="T4" fmla="*/ 3049 w 5649"/>
                  <a:gd name="T5" fmla="*/ 3310 h 5394"/>
                  <a:gd name="T6" fmla="*/ 3081 w 5649"/>
                  <a:gd name="T7" fmla="*/ 3615 h 5394"/>
                  <a:gd name="T8" fmla="*/ 3228 w 5649"/>
                  <a:gd name="T9" fmla="*/ 3850 h 5394"/>
                  <a:gd name="T10" fmla="*/ 3453 w 5649"/>
                  <a:gd name="T11" fmla="*/ 3965 h 5394"/>
                  <a:gd name="T12" fmla="*/ 3701 w 5649"/>
                  <a:gd name="T13" fmla="*/ 3925 h 5394"/>
                  <a:gd name="T14" fmla="*/ 3891 w 5649"/>
                  <a:gd name="T15" fmla="*/ 3745 h 5394"/>
                  <a:gd name="T16" fmla="*/ 3986 w 5649"/>
                  <a:gd name="T17" fmla="*/ 3468 h 5394"/>
                  <a:gd name="T18" fmla="*/ 3953 w 5649"/>
                  <a:gd name="T19" fmla="*/ 3163 h 5394"/>
                  <a:gd name="T20" fmla="*/ 3806 w 5649"/>
                  <a:gd name="T21" fmla="*/ 2930 h 5394"/>
                  <a:gd name="T22" fmla="*/ 3581 w 5649"/>
                  <a:gd name="T23" fmla="*/ 2814 h 5394"/>
                  <a:gd name="T24" fmla="*/ 2006 w 5649"/>
                  <a:gd name="T25" fmla="*/ 1443 h 5394"/>
                  <a:gd name="T26" fmla="*/ 1797 w 5649"/>
                  <a:gd name="T27" fmla="*/ 1592 h 5394"/>
                  <a:gd name="T28" fmla="*/ 1675 w 5649"/>
                  <a:gd name="T29" fmla="*/ 1849 h 5394"/>
                  <a:gd name="T30" fmla="*/ 1675 w 5649"/>
                  <a:gd name="T31" fmla="*/ 2157 h 5394"/>
                  <a:gd name="T32" fmla="*/ 1797 w 5649"/>
                  <a:gd name="T33" fmla="*/ 2414 h 5394"/>
                  <a:gd name="T34" fmla="*/ 2006 w 5649"/>
                  <a:gd name="T35" fmla="*/ 2563 h 5394"/>
                  <a:gd name="T36" fmla="*/ 2257 w 5649"/>
                  <a:gd name="T37" fmla="*/ 2563 h 5394"/>
                  <a:gd name="T38" fmla="*/ 2465 w 5649"/>
                  <a:gd name="T39" fmla="*/ 2414 h 5394"/>
                  <a:gd name="T40" fmla="*/ 2586 w 5649"/>
                  <a:gd name="T41" fmla="*/ 2157 h 5394"/>
                  <a:gd name="T42" fmla="*/ 2586 w 5649"/>
                  <a:gd name="T43" fmla="*/ 1849 h 5394"/>
                  <a:gd name="T44" fmla="*/ 2465 w 5649"/>
                  <a:gd name="T45" fmla="*/ 1592 h 5394"/>
                  <a:gd name="T46" fmla="*/ 2257 w 5649"/>
                  <a:gd name="T47" fmla="*/ 1443 h 5394"/>
                  <a:gd name="T48" fmla="*/ 3638 w 5649"/>
                  <a:gd name="T49" fmla="*/ 1357 h 5394"/>
                  <a:gd name="T50" fmla="*/ 1845 w 5649"/>
                  <a:gd name="T51" fmla="*/ 3790 h 5394"/>
                  <a:gd name="T52" fmla="*/ 1822 w 5649"/>
                  <a:gd name="T53" fmla="*/ 3924 h 5394"/>
                  <a:gd name="T54" fmla="*/ 1910 w 5649"/>
                  <a:gd name="T55" fmla="*/ 4026 h 5394"/>
                  <a:gd name="T56" fmla="*/ 2045 w 5649"/>
                  <a:gd name="T57" fmla="*/ 4021 h 5394"/>
                  <a:gd name="T58" fmla="*/ 3821 w 5649"/>
                  <a:gd name="T59" fmla="*/ 1571 h 5394"/>
                  <a:gd name="T60" fmla="*/ 3814 w 5649"/>
                  <a:gd name="T61" fmla="*/ 1436 h 5394"/>
                  <a:gd name="T62" fmla="*/ 3708 w 5649"/>
                  <a:gd name="T63" fmla="*/ 1357 h 5394"/>
                  <a:gd name="T64" fmla="*/ 3698 w 5649"/>
                  <a:gd name="T65" fmla="*/ 9 h 5394"/>
                  <a:gd name="T66" fmla="*/ 3801 w 5649"/>
                  <a:gd name="T67" fmla="*/ 93 h 5394"/>
                  <a:gd name="T68" fmla="*/ 4998 w 5649"/>
                  <a:gd name="T69" fmla="*/ 963 h 5394"/>
                  <a:gd name="T70" fmla="*/ 5109 w 5649"/>
                  <a:gd name="T71" fmla="*/ 1035 h 5394"/>
                  <a:gd name="T72" fmla="*/ 5143 w 5649"/>
                  <a:gd name="T73" fmla="*/ 1164 h 5394"/>
                  <a:gd name="T74" fmla="*/ 5601 w 5649"/>
                  <a:gd name="T75" fmla="*/ 2572 h 5394"/>
                  <a:gd name="T76" fmla="*/ 5649 w 5649"/>
                  <a:gd name="T77" fmla="*/ 2697 h 5394"/>
                  <a:gd name="T78" fmla="*/ 5601 w 5649"/>
                  <a:gd name="T79" fmla="*/ 2820 h 5394"/>
                  <a:gd name="T80" fmla="*/ 5143 w 5649"/>
                  <a:gd name="T81" fmla="*/ 4229 h 5394"/>
                  <a:gd name="T82" fmla="*/ 5109 w 5649"/>
                  <a:gd name="T83" fmla="*/ 4357 h 5394"/>
                  <a:gd name="T84" fmla="*/ 4998 w 5649"/>
                  <a:gd name="T85" fmla="*/ 4429 h 5394"/>
                  <a:gd name="T86" fmla="*/ 3795 w 5649"/>
                  <a:gd name="T87" fmla="*/ 5308 h 5394"/>
                  <a:gd name="T88" fmla="*/ 3669 w 5649"/>
                  <a:gd name="T89" fmla="*/ 5390 h 5394"/>
                  <a:gd name="T90" fmla="*/ 3535 w 5649"/>
                  <a:gd name="T91" fmla="*/ 5359 h 5394"/>
                  <a:gd name="T92" fmla="*/ 2052 w 5649"/>
                  <a:gd name="T93" fmla="*/ 5387 h 5394"/>
                  <a:gd name="T94" fmla="*/ 1920 w 5649"/>
                  <a:gd name="T95" fmla="*/ 5370 h 5394"/>
                  <a:gd name="T96" fmla="*/ 1834 w 5649"/>
                  <a:gd name="T97" fmla="*/ 5269 h 5394"/>
                  <a:gd name="T98" fmla="*/ 618 w 5649"/>
                  <a:gd name="T99" fmla="*/ 4419 h 5394"/>
                  <a:gd name="T100" fmla="*/ 522 w 5649"/>
                  <a:gd name="T101" fmla="*/ 4328 h 5394"/>
                  <a:gd name="T102" fmla="*/ 512 w 5649"/>
                  <a:gd name="T103" fmla="*/ 4196 h 5394"/>
                  <a:gd name="T104" fmla="*/ 27 w 5649"/>
                  <a:gd name="T105" fmla="*/ 2793 h 5394"/>
                  <a:gd name="T106" fmla="*/ 3 w 5649"/>
                  <a:gd name="T107" fmla="*/ 2663 h 5394"/>
                  <a:gd name="T108" fmla="*/ 74 w 5649"/>
                  <a:gd name="T109" fmla="*/ 2550 h 5394"/>
                  <a:gd name="T110" fmla="*/ 505 w 5649"/>
                  <a:gd name="T111" fmla="*/ 1129 h 5394"/>
                  <a:gd name="T112" fmla="*/ 562 w 5649"/>
                  <a:gd name="T113" fmla="*/ 1010 h 5394"/>
                  <a:gd name="T114" fmla="*/ 685 w 5649"/>
                  <a:gd name="T115" fmla="*/ 960 h 5394"/>
                  <a:gd name="T116" fmla="*/ 1879 w 5649"/>
                  <a:gd name="T117" fmla="*/ 52 h 5394"/>
                  <a:gd name="T118" fmla="*/ 2019 w 5649"/>
                  <a:gd name="T119" fmla="*/ 0 h 5394"/>
                  <a:gd name="T120" fmla="*/ 2824 w 5649"/>
                  <a:gd name="T121" fmla="*/ 530 h 5394"/>
                  <a:gd name="T122" fmla="*/ 3629 w 5649"/>
                  <a:gd name="T123" fmla="*/ 0 h 5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49" h="5394">
                    <a:moveTo>
                      <a:pt x="3518" y="2808"/>
                    </a:moveTo>
                    <a:lnTo>
                      <a:pt x="3453" y="2814"/>
                    </a:lnTo>
                    <a:lnTo>
                      <a:pt x="3391" y="2829"/>
                    </a:lnTo>
                    <a:lnTo>
                      <a:pt x="3333" y="2855"/>
                    </a:lnTo>
                    <a:lnTo>
                      <a:pt x="3278" y="2887"/>
                    </a:lnTo>
                    <a:lnTo>
                      <a:pt x="3228" y="2930"/>
                    </a:lnTo>
                    <a:lnTo>
                      <a:pt x="3184" y="2978"/>
                    </a:lnTo>
                    <a:lnTo>
                      <a:pt x="3143" y="3035"/>
                    </a:lnTo>
                    <a:lnTo>
                      <a:pt x="3109" y="3096"/>
                    </a:lnTo>
                    <a:lnTo>
                      <a:pt x="3081" y="3163"/>
                    </a:lnTo>
                    <a:lnTo>
                      <a:pt x="3062" y="3235"/>
                    </a:lnTo>
                    <a:lnTo>
                      <a:pt x="3049" y="3310"/>
                    </a:lnTo>
                    <a:lnTo>
                      <a:pt x="3045" y="3389"/>
                    </a:lnTo>
                    <a:lnTo>
                      <a:pt x="3049" y="3468"/>
                    </a:lnTo>
                    <a:lnTo>
                      <a:pt x="3062" y="3543"/>
                    </a:lnTo>
                    <a:lnTo>
                      <a:pt x="3081" y="3615"/>
                    </a:lnTo>
                    <a:lnTo>
                      <a:pt x="3109" y="3682"/>
                    </a:lnTo>
                    <a:lnTo>
                      <a:pt x="3143" y="3745"/>
                    </a:lnTo>
                    <a:lnTo>
                      <a:pt x="3184" y="3800"/>
                    </a:lnTo>
                    <a:lnTo>
                      <a:pt x="3228" y="3850"/>
                    </a:lnTo>
                    <a:lnTo>
                      <a:pt x="3278" y="3891"/>
                    </a:lnTo>
                    <a:lnTo>
                      <a:pt x="3333" y="3925"/>
                    </a:lnTo>
                    <a:lnTo>
                      <a:pt x="3391" y="3949"/>
                    </a:lnTo>
                    <a:lnTo>
                      <a:pt x="3453" y="3965"/>
                    </a:lnTo>
                    <a:lnTo>
                      <a:pt x="3518" y="3972"/>
                    </a:lnTo>
                    <a:lnTo>
                      <a:pt x="3581" y="3965"/>
                    </a:lnTo>
                    <a:lnTo>
                      <a:pt x="3643" y="3949"/>
                    </a:lnTo>
                    <a:lnTo>
                      <a:pt x="3701" y="3925"/>
                    </a:lnTo>
                    <a:lnTo>
                      <a:pt x="3756" y="3891"/>
                    </a:lnTo>
                    <a:lnTo>
                      <a:pt x="3806" y="3850"/>
                    </a:lnTo>
                    <a:lnTo>
                      <a:pt x="3852" y="3800"/>
                    </a:lnTo>
                    <a:lnTo>
                      <a:pt x="3891" y="3745"/>
                    </a:lnTo>
                    <a:lnTo>
                      <a:pt x="3926" y="3682"/>
                    </a:lnTo>
                    <a:lnTo>
                      <a:pt x="3953" y="3615"/>
                    </a:lnTo>
                    <a:lnTo>
                      <a:pt x="3974" y="3543"/>
                    </a:lnTo>
                    <a:lnTo>
                      <a:pt x="3986" y="3468"/>
                    </a:lnTo>
                    <a:lnTo>
                      <a:pt x="3991" y="3389"/>
                    </a:lnTo>
                    <a:lnTo>
                      <a:pt x="3986" y="3310"/>
                    </a:lnTo>
                    <a:lnTo>
                      <a:pt x="3974" y="3235"/>
                    </a:lnTo>
                    <a:lnTo>
                      <a:pt x="3953" y="3163"/>
                    </a:lnTo>
                    <a:lnTo>
                      <a:pt x="3926" y="3096"/>
                    </a:lnTo>
                    <a:lnTo>
                      <a:pt x="3891" y="3035"/>
                    </a:lnTo>
                    <a:lnTo>
                      <a:pt x="3852" y="2978"/>
                    </a:lnTo>
                    <a:lnTo>
                      <a:pt x="3806" y="2930"/>
                    </a:lnTo>
                    <a:lnTo>
                      <a:pt x="3756" y="2887"/>
                    </a:lnTo>
                    <a:lnTo>
                      <a:pt x="3701" y="2855"/>
                    </a:lnTo>
                    <a:lnTo>
                      <a:pt x="3643" y="2829"/>
                    </a:lnTo>
                    <a:lnTo>
                      <a:pt x="3581" y="2814"/>
                    </a:lnTo>
                    <a:lnTo>
                      <a:pt x="3518" y="2808"/>
                    </a:lnTo>
                    <a:close/>
                    <a:moveTo>
                      <a:pt x="2131" y="1421"/>
                    </a:moveTo>
                    <a:lnTo>
                      <a:pt x="2067" y="1428"/>
                    </a:lnTo>
                    <a:lnTo>
                      <a:pt x="2006" y="1443"/>
                    </a:lnTo>
                    <a:lnTo>
                      <a:pt x="1947" y="1467"/>
                    </a:lnTo>
                    <a:lnTo>
                      <a:pt x="1893" y="1501"/>
                    </a:lnTo>
                    <a:lnTo>
                      <a:pt x="1843" y="1542"/>
                    </a:lnTo>
                    <a:lnTo>
                      <a:pt x="1797" y="1592"/>
                    </a:lnTo>
                    <a:lnTo>
                      <a:pt x="1757" y="1647"/>
                    </a:lnTo>
                    <a:lnTo>
                      <a:pt x="1723" y="1710"/>
                    </a:lnTo>
                    <a:lnTo>
                      <a:pt x="1696" y="1777"/>
                    </a:lnTo>
                    <a:lnTo>
                      <a:pt x="1675" y="1849"/>
                    </a:lnTo>
                    <a:lnTo>
                      <a:pt x="1663" y="1924"/>
                    </a:lnTo>
                    <a:lnTo>
                      <a:pt x="1658" y="2003"/>
                    </a:lnTo>
                    <a:lnTo>
                      <a:pt x="1663" y="2082"/>
                    </a:lnTo>
                    <a:lnTo>
                      <a:pt x="1675" y="2157"/>
                    </a:lnTo>
                    <a:lnTo>
                      <a:pt x="1696" y="2229"/>
                    </a:lnTo>
                    <a:lnTo>
                      <a:pt x="1723" y="2296"/>
                    </a:lnTo>
                    <a:lnTo>
                      <a:pt x="1757" y="2358"/>
                    </a:lnTo>
                    <a:lnTo>
                      <a:pt x="1797" y="2414"/>
                    </a:lnTo>
                    <a:lnTo>
                      <a:pt x="1843" y="2462"/>
                    </a:lnTo>
                    <a:lnTo>
                      <a:pt x="1893" y="2505"/>
                    </a:lnTo>
                    <a:lnTo>
                      <a:pt x="1947" y="2538"/>
                    </a:lnTo>
                    <a:lnTo>
                      <a:pt x="2006" y="2563"/>
                    </a:lnTo>
                    <a:lnTo>
                      <a:pt x="2067" y="2579"/>
                    </a:lnTo>
                    <a:lnTo>
                      <a:pt x="2131" y="2584"/>
                    </a:lnTo>
                    <a:lnTo>
                      <a:pt x="2196" y="2579"/>
                    </a:lnTo>
                    <a:lnTo>
                      <a:pt x="2257" y="2563"/>
                    </a:lnTo>
                    <a:lnTo>
                      <a:pt x="2316" y="2538"/>
                    </a:lnTo>
                    <a:lnTo>
                      <a:pt x="2370" y="2505"/>
                    </a:lnTo>
                    <a:lnTo>
                      <a:pt x="2420" y="2462"/>
                    </a:lnTo>
                    <a:lnTo>
                      <a:pt x="2465" y="2414"/>
                    </a:lnTo>
                    <a:lnTo>
                      <a:pt x="2506" y="2358"/>
                    </a:lnTo>
                    <a:lnTo>
                      <a:pt x="2540" y="2296"/>
                    </a:lnTo>
                    <a:lnTo>
                      <a:pt x="2567" y="2229"/>
                    </a:lnTo>
                    <a:lnTo>
                      <a:pt x="2586" y="2157"/>
                    </a:lnTo>
                    <a:lnTo>
                      <a:pt x="2600" y="2082"/>
                    </a:lnTo>
                    <a:lnTo>
                      <a:pt x="2603" y="2003"/>
                    </a:lnTo>
                    <a:lnTo>
                      <a:pt x="2600" y="1924"/>
                    </a:lnTo>
                    <a:lnTo>
                      <a:pt x="2586" y="1849"/>
                    </a:lnTo>
                    <a:lnTo>
                      <a:pt x="2567" y="1777"/>
                    </a:lnTo>
                    <a:lnTo>
                      <a:pt x="2540" y="1710"/>
                    </a:lnTo>
                    <a:lnTo>
                      <a:pt x="2506" y="1647"/>
                    </a:lnTo>
                    <a:lnTo>
                      <a:pt x="2465" y="1592"/>
                    </a:lnTo>
                    <a:lnTo>
                      <a:pt x="2420" y="1542"/>
                    </a:lnTo>
                    <a:lnTo>
                      <a:pt x="2370" y="1501"/>
                    </a:lnTo>
                    <a:lnTo>
                      <a:pt x="2316" y="1467"/>
                    </a:lnTo>
                    <a:lnTo>
                      <a:pt x="2257" y="1443"/>
                    </a:lnTo>
                    <a:lnTo>
                      <a:pt x="2196" y="1428"/>
                    </a:lnTo>
                    <a:lnTo>
                      <a:pt x="2131" y="1421"/>
                    </a:lnTo>
                    <a:close/>
                    <a:moveTo>
                      <a:pt x="3676" y="1354"/>
                    </a:moveTo>
                    <a:lnTo>
                      <a:pt x="3638" y="1357"/>
                    </a:lnTo>
                    <a:lnTo>
                      <a:pt x="3604" y="1371"/>
                    </a:lnTo>
                    <a:lnTo>
                      <a:pt x="3573" y="1392"/>
                    </a:lnTo>
                    <a:lnTo>
                      <a:pt x="3547" y="1419"/>
                    </a:lnTo>
                    <a:lnTo>
                      <a:pt x="1845" y="3790"/>
                    </a:lnTo>
                    <a:lnTo>
                      <a:pt x="1827" y="3821"/>
                    </a:lnTo>
                    <a:lnTo>
                      <a:pt x="1817" y="3855"/>
                    </a:lnTo>
                    <a:lnTo>
                      <a:pt x="1815" y="3889"/>
                    </a:lnTo>
                    <a:lnTo>
                      <a:pt x="1822" y="3924"/>
                    </a:lnTo>
                    <a:lnTo>
                      <a:pt x="1834" y="3956"/>
                    </a:lnTo>
                    <a:lnTo>
                      <a:pt x="1855" y="3985"/>
                    </a:lnTo>
                    <a:lnTo>
                      <a:pt x="1881" y="4009"/>
                    </a:lnTo>
                    <a:lnTo>
                      <a:pt x="1910" y="4026"/>
                    </a:lnTo>
                    <a:lnTo>
                      <a:pt x="1941" y="4035"/>
                    </a:lnTo>
                    <a:lnTo>
                      <a:pt x="1973" y="4038"/>
                    </a:lnTo>
                    <a:lnTo>
                      <a:pt x="2011" y="4035"/>
                    </a:lnTo>
                    <a:lnTo>
                      <a:pt x="2045" y="4021"/>
                    </a:lnTo>
                    <a:lnTo>
                      <a:pt x="2076" y="4001"/>
                    </a:lnTo>
                    <a:lnTo>
                      <a:pt x="2102" y="3973"/>
                    </a:lnTo>
                    <a:lnTo>
                      <a:pt x="3804" y="1602"/>
                    </a:lnTo>
                    <a:lnTo>
                      <a:pt x="3821" y="1571"/>
                    </a:lnTo>
                    <a:lnTo>
                      <a:pt x="3831" y="1537"/>
                    </a:lnTo>
                    <a:lnTo>
                      <a:pt x="3833" y="1503"/>
                    </a:lnTo>
                    <a:lnTo>
                      <a:pt x="3828" y="1469"/>
                    </a:lnTo>
                    <a:lnTo>
                      <a:pt x="3814" y="1436"/>
                    </a:lnTo>
                    <a:lnTo>
                      <a:pt x="3794" y="1407"/>
                    </a:lnTo>
                    <a:lnTo>
                      <a:pt x="3768" y="1383"/>
                    </a:lnTo>
                    <a:lnTo>
                      <a:pt x="3739" y="1366"/>
                    </a:lnTo>
                    <a:lnTo>
                      <a:pt x="3708" y="1357"/>
                    </a:lnTo>
                    <a:lnTo>
                      <a:pt x="3676" y="1354"/>
                    </a:lnTo>
                    <a:close/>
                    <a:moveTo>
                      <a:pt x="3629" y="0"/>
                    </a:moveTo>
                    <a:lnTo>
                      <a:pt x="3664" y="0"/>
                    </a:lnTo>
                    <a:lnTo>
                      <a:pt x="3698" y="9"/>
                    </a:lnTo>
                    <a:lnTo>
                      <a:pt x="3729" y="23"/>
                    </a:lnTo>
                    <a:lnTo>
                      <a:pt x="3756" y="42"/>
                    </a:lnTo>
                    <a:lnTo>
                      <a:pt x="3780" y="66"/>
                    </a:lnTo>
                    <a:lnTo>
                      <a:pt x="3801" y="93"/>
                    </a:lnTo>
                    <a:lnTo>
                      <a:pt x="3814" y="124"/>
                    </a:lnTo>
                    <a:lnTo>
                      <a:pt x="4097" y="944"/>
                    </a:lnTo>
                    <a:lnTo>
                      <a:pt x="4963" y="960"/>
                    </a:lnTo>
                    <a:lnTo>
                      <a:pt x="4998" y="963"/>
                    </a:lnTo>
                    <a:lnTo>
                      <a:pt x="5030" y="974"/>
                    </a:lnTo>
                    <a:lnTo>
                      <a:pt x="5059" y="989"/>
                    </a:lnTo>
                    <a:lnTo>
                      <a:pt x="5087" y="1010"/>
                    </a:lnTo>
                    <a:lnTo>
                      <a:pt x="5109" y="1035"/>
                    </a:lnTo>
                    <a:lnTo>
                      <a:pt x="5126" y="1064"/>
                    </a:lnTo>
                    <a:lnTo>
                      <a:pt x="5138" y="1097"/>
                    </a:lnTo>
                    <a:lnTo>
                      <a:pt x="5143" y="1129"/>
                    </a:lnTo>
                    <a:lnTo>
                      <a:pt x="5143" y="1164"/>
                    </a:lnTo>
                    <a:lnTo>
                      <a:pt x="5136" y="1196"/>
                    </a:lnTo>
                    <a:lnTo>
                      <a:pt x="4885" y="2027"/>
                    </a:lnTo>
                    <a:lnTo>
                      <a:pt x="5575" y="2550"/>
                    </a:lnTo>
                    <a:lnTo>
                      <a:pt x="5601" y="2572"/>
                    </a:lnTo>
                    <a:lnTo>
                      <a:pt x="5621" y="2599"/>
                    </a:lnTo>
                    <a:lnTo>
                      <a:pt x="5637" y="2630"/>
                    </a:lnTo>
                    <a:lnTo>
                      <a:pt x="5645" y="2663"/>
                    </a:lnTo>
                    <a:lnTo>
                      <a:pt x="5649" y="2697"/>
                    </a:lnTo>
                    <a:lnTo>
                      <a:pt x="5645" y="2730"/>
                    </a:lnTo>
                    <a:lnTo>
                      <a:pt x="5637" y="2762"/>
                    </a:lnTo>
                    <a:lnTo>
                      <a:pt x="5621" y="2793"/>
                    </a:lnTo>
                    <a:lnTo>
                      <a:pt x="5601" y="2820"/>
                    </a:lnTo>
                    <a:lnTo>
                      <a:pt x="5575" y="2843"/>
                    </a:lnTo>
                    <a:lnTo>
                      <a:pt x="4885" y="3365"/>
                    </a:lnTo>
                    <a:lnTo>
                      <a:pt x="5136" y="4196"/>
                    </a:lnTo>
                    <a:lnTo>
                      <a:pt x="5143" y="4229"/>
                    </a:lnTo>
                    <a:lnTo>
                      <a:pt x="5143" y="4263"/>
                    </a:lnTo>
                    <a:lnTo>
                      <a:pt x="5138" y="4295"/>
                    </a:lnTo>
                    <a:lnTo>
                      <a:pt x="5126" y="4328"/>
                    </a:lnTo>
                    <a:lnTo>
                      <a:pt x="5109" y="4357"/>
                    </a:lnTo>
                    <a:lnTo>
                      <a:pt x="5087" y="4383"/>
                    </a:lnTo>
                    <a:lnTo>
                      <a:pt x="5059" y="4403"/>
                    </a:lnTo>
                    <a:lnTo>
                      <a:pt x="5030" y="4419"/>
                    </a:lnTo>
                    <a:lnTo>
                      <a:pt x="4998" y="4429"/>
                    </a:lnTo>
                    <a:lnTo>
                      <a:pt x="4963" y="4432"/>
                    </a:lnTo>
                    <a:lnTo>
                      <a:pt x="4097" y="4450"/>
                    </a:lnTo>
                    <a:lnTo>
                      <a:pt x="3814" y="5269"/>
                    </a:lnTo>
                    <a:lnTo>
                      <a:pt x="3795" y="5308"/>
                    </a:lnTo>
                    <a:lnTo>
                      <a:pt x="3770" y="5340"/>
                    </a:lnTo>
                    <a:lnTo>
                      <a:pt x="3735" y="5366"/>
                    </a:lnTo>
                    <a:lnTo>
                      <a:pt x="3698" y="5383"/>
                    </a:lnTo>
                    <a:lnTo>
                      <a:pt x="3669" y="5390"/>
                    </a:lnTo>
                    <a:lnTo>
                      <a:pt x="3641" y="5394"/>
                    </a:lnTo>
                    <a:lnTo>
                      <a:pt x="3604" y="5388"/>
                    </a:lnTo>
                    <a:lnTo>
                      <a:pt x="3568" y="5378"/>
                    </a:lnTo>
                    <a:lnTo>
                      <a:pt x="3535" y="5359"/>
                    </a:lnTo>
                    <a:lnTo>
                      <a:pt x="2824" y="4862"/>
                    </a:lnTo>
                    <a:lnTo>
                      <a:pt x="2114" y="5359"/>
                    </a:lnTo>
                    <a:lnTo>
                      <a:pt x="2084" y="5376"/>
                    </a:lnTo>
                    <a:lnTo>
                      <a:pt x="2052" y="5387"/>
                    </a:lnTo>
                    <a:lnTo>
                      <a:pt x="2019" y="5392"/>
                    </a:lnTo>
                    <a:lnTo>
                      <a:pt x="1985" y="5392"/>
                    </a:lnTo>
                    <a:lnTo>
                      <a:pt x="1951" y="5383"/>
                    </a:lnTo>
                    <a:lnTo>
                      <a:pt x="1920" y="5370"/>
                    </a:lnTo>
                    <a:lnTo>
                      <a:pt x="1893" y="5351"/>
                    </a:lnTo>
                    <a:lnTo>
                      <a:pt x="1869" y="5328"/>
                    </a:lnTo>
                    <a:lnTo>
                      <a:pt x="1848" y="5299"/>
                    </a:lnTo>
                    <a:lnTo>
                      <a:pt x="1834" y="5269"/>
                    </a:lnTo>
                    <a:lnTo>
                      <a:pt x="1552" y="4450"/>
                    </a:lnTo>
                    <a:lnTo>
                      <a:pt x="685" y="4432"/>
                    </a:lnTo>
                    <a:lnTo>
                      <a:pt x="651" y="4429"/>
                    </a:lnTo>
                    <a:lnTo>
                      <a:pt x="618" y="4419"/>
                    </a:lnTo>
                    <a:lnTo>
                      <a:pt x="589" y="4403"/>
                    </a:lnTo>
                    <a:lnTo>
                      <a:pt x="562" y="4383"/>
                    </a:lnTo>
                    <a:lnTo>
                      <a:pt x="540" y="4357"/>
                    </a:lnTo>
                    <a:lnTo>
                      <a:pt x="522" y="4328"/>
                    </a:lnTo>
                    <a:lnTo>
                      <a:pt x="510" y="4295"/>
                    </a:lnTo>
                    <a:lnTo>
                      <a:pt x="505" y="4263"/>
                    </a:lnTo>
                    <a:lnTo>
                      <a:pt x="505" y="4229"/>
                    </a:lnTo>
                    <a:lnTo>
                      <a:pt x="512" y="4196"/>
                    </a:lnTo>
                    <a:lnTo>
                      <a:pt x="764" y="3365"/>
                    </a:lnTo>
                    <a:lnTo>
                      <a:pt x="74" y="2843"/>
                    </a:lnTo>
                    <a:lnTo>
                      <a:pt x="48" y="2820"/>
                    </a:lnTo>
                    <a:lnTo>
                      <a:pt x="27" y="2793"/>
                    </a:lnTo>
                    <a:lnTo>
                      <a:pt x="12" y="2762"/>
                    </a:lnTo>
                    <a:lnTo>
                      <a:pt x="3" y="2730"/>
                    </a:lnTo>
                    <a:lnTo>
                      <a:pt x="0" y="2697"/>
                    </a:lnTo>
                    <a:lnTo>
                      <a:pt x="3" y="2663"/>
                    </a:lnTo>
                    <a:lnTo>
                      <a:pt x="12" y="2630"/>
                    </a:lnTo>
                    <a:lnTo>
                      <a:pt x="27" y="2599"/>
                    </a:lnTo>
                    <a:lnTo>
                      <a:pt x="48" y="2572"/>
                    </a:lnTo>
                    <a:lnTo>
                      <a:pt x="74" y="2550"/>
                    </a:lnTo>
                    <a:lnTo>
                      <a:pt x="764" y="2027"/>
                    </a:lnTo>
                    <a:lnTo>
                      <a:pt x="512" y="1196"/>
                    </a:lnTo>
                    <a:lnTo>
                      <a:pt x="505" y="1164"/>
                    </a:lnTo>
                    <a:lnTo>
                      <a:pt x="505" y="1129"/>
                    </a:lnTo>
                    <a:lnTo>
                      <a:pt x="510" y="1097"/>
                    </a:lnTo>
                    <a:lnTo>
                      <a:pt x="522" y="1064"/>
                    </a:lnTo>
                    <a:lnTo>
                      <a:pt x="540" y="1035"/>
                    </a:lnTo>
                    <a:lnTo>
                      <a:pt x="562" y="1010"/>
                    </a:lnTo>
                    <a:lnTo>
                      <a:pt x="589" y="989"/>
                    </a:lnTo>
                    <a:lnTo>
                      <a:pt x="618" y="974"/>
                    </a:lnTo>
                    <a:lnTo>
                      <a:pt x="651" y="963"/>
                    </a:lnTo>
                    <a:lnTo>
                      <a:pt x="685" y="960"/>
                    </a:lnTo>
                    <a:lnTo>
                      <a:pt x="1552" y="944"/>
                    </a:lnTo>
                    <a:lnTo>
                      <a:pt x="1834" y="124"/>
                    </a:lnTo>
                    <a:lnTo>
                      <a:pt x="1853" y="84"/>
                    </a:lnTo>
                    <a:lnTo>
                      <a:pt x="1879" y="52"/>
                    </a:lnTo>
                    <a:lnTo>
                      <a:pt x="1913" y="26"/>
                    </a:lnTo>
                    <a:lnTo>
                      <a:pt x="1951" y="9"/>
                    </a:lnTo>
                    <a:lnTo>
                      <a:pt x="1985" y="0"/>
                    </a:lnTo>
                    <a:lnTo>
                      <a:pt x="2019" y="0"/>
                    </a:lnTo>
                    <a:lnTo>
                      <a:pt x="2052" y="6"/>
                    </a:lnTo>
                    <a:lnTo>
                      <a:pt x="2084" y="16"/>
                    </a:lnTo>
                    <a:lnTo>
                      <a:pt x="2114" y="33"/>
                    </a:lnTo>
                    <a:lnTo>
                      <a:pt x="2824" y="530"/>
                    </a:lnTo>
                    <a:lnTo>
                      <a:pt x="3535" y="33"/>
                    </a:lnTo>
                    <a:lnTo>
                      <a:pt x="3564" y="16"/>
                    </a:lnTo>
                    <a:lnTo>
                      <a:pt x="3597" y="6"/>
                    </a:lnTo>
                    <a:lnTo>
                      <a:pt x="36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Oswald" panose="02000506000000020004" pitchFamily="2" charset="0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630348" y="574539"/>
            <a:ext cx="1787815" cy="1283517"/>
            <a:chOff x="1835020" y="993489"/>
            <a:chExt cx="2383753" cy="1711356"/>
          </a:xfrm>
        </p:grpSpPr>
        <p:sp>
          <p:nvSpPr>
            <p:cNvPr id="24" name="Rectangle 23"/>
            <p:cNvSpPr/>
            <p:nvPr/>
          </p:nvSpPr>
          <p:spPr>
            <a:xfrm>
              <a:off x="1835020" y="1596849"/>
              <a:ext cx="238375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Make a list of all sources of income</a:t>
              </a: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 panose="02000506000000020004" pitchFamily="2" charset="0"/>
                  <a:cs typeface="Arial" pitchFamily="34" charset="0"/>
                </a:rPr>
                <a:t>Make a list of all anticipated expenses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506000000020004" pitchFamily="2" charset="0"/>
              </a:endParaRPr>
            </a:p>
          </p:txBody>
        </p:sp>
        <p:sp>
          <p:nvSpPr>
            <p:cNvPr id="60" name="Freeform 36"/>
            <p:cNvSpPr>
              <a:spLocks noEditPoints="1"/>
            </p:cNvSpPr>
            <p:nvPr/>
          </p:nvSpPr>
          <p:spPr bwMode="auto">
            <a:xfrm>
              <a:off x="3053116" y="993489"/>
              <a:ext cx="616516" cy="587342"/>
            </a:xfrm>
            <a:custGeom>
              <a:avLst/>
              <a:gdLst>
                <a:gd name="T0" fmla="*/ 4012 w 5134"/>
                <a:gd name="T1" fmla="*/ 4295 h 4659"/>
                <a:gd name="T2" fmla="*/ 5112 w 5134"/>
                <a:gd name="T3" fmla="*/ 4384 h 4659"/>
                <a:gd name="T4" fmla="*/ 3435 w 5134"/>
                <a:gd name="T5" fmla="*/ 4636 h 4659"/>
                <a:gd name="T6" fmla="*/ 2736 w 5134"/>
                <a:gd name="T7" fmla="*/ 3630 h 4659"/>
                <a:gd name="T8" fmla="*/ 4552 w 5134"/>
                <a:gd name="T9" fmla="*/ 3793 h 4659"/>
                <a:gd name="T10" fmla="*/ 4882 w 5134"/>
                <a:gd name="T11" fmla="*/ 4075 h 4659"/>
                <a:gd name="T12" fmla="*/ 2975 w 5134"/>
                <a:gd name="T13" fmla="*/ 4098 h 4659"/>
                <a:gd name="T14" fmla="*/ 405 w 5134"/>
                <a:gd name="T15" fmla="*/ 3528 h 4659"/>
                <a:gd name="T16" fmla="*/ 2296 w 5134"/>
                <a:gd name="T17" fmla="*/ 3457 h 4659"/>
                <a:gd name="T18" fmla="*/ 1804 w 5134"/>
                <a:gd name="T19" fmla="*/ 3944 h 4659"/>
                <a:gd name="T20" fmla="*/ 50 w 5134"/>
                <a:gd name="T21" fmla="*/ 3735 h 4659"/>
                <a:gd name="T22" fmla="*/ 3543 w 5134"/>
                <a:gd name="T23" fmla="*/ 3374 h 4659"/>
                <a:gd name="T24" fmla="*/ 5129 w 5134"/>
                <a:gd name="T25" fmla="*/ 3080 h 4659"/>
                <a:gd name="T26" fmla="*/ 3892 w 5134"/>
                <a:gd name="T27" fmla="*/ 3751 h 4659"/>
                <a:gd name="T28" fmla="*/ 0 w 5134"/>
                <a:gd name="T29" fmla="*/ 2833 h 4659"/>
                <a:gd name="T30" fmla="*/ 1478 w 5134"/>
                <a:gd name="T31" fmla="*/ 3166 h 4659"/>
                <a:gd name="T32" fmla="*/ 2436 w 5134"/>
                <a:gd name="T33" fmla="*/ 3292 h 4659"/>
                <a:gd name="T34" fmla="*/ 682 w 5134"/>
                <a:gd name="T35" fmla="*/ 3500 h 4659"/>
                <a:gd name="T36" fmla="*/ 2783 w 5134"/>
                <a:gd name="T37" fmla="*/ 2745 h 4659"/>
                <a:gd name="T38" fmla="*/ 4644 w 5134"/>
                <a:gd name="T39" fmla="*/ 2863 h 4659"/>
                <a:gd name="T40" fmla="*/ 4810 w 5134"/>
                <a:gd name="T41" fmla="*/ 3184 h 4659"/>
                <a:gd name="T42" fmla="*/ 2903 w 5134"/>
                <a:gd name="T43" fmla="*/ 3160 h 4659"/>
                <a:gd name="T44" fmla="*/ 4361 w 5134"/>
                <a:gd name="T45" fmla="*/ 2541 h 4659"/>
                <a:gd name="T46" fmla="*/ 325 w 5134"/>
                <a:gd name="T47" fmla="*/ 2618 h 4659"/>
                <a:gd name="T48" fmla="*/ 2232 w 5134"/>
                <a:gd name="T49" fmla="*/ 2594 h 4659"/>
                <a:gd name="T50" fmla="*/ 1902 w 5134"/>
                <a:gd name="T51" fmla="*/ 3039 h 4659"/>
                <a:gd name="T52" fmla="*/ 88 w 5134"/>
                <a:gd name="T53" fmla="*/ 2876 h 4659"/>
                <a:gd name="T54" fmla="*/ 5048 w 5134"/>
                <a:gd name="T55" fmla="*/ 2398 h 4659"/>
                <a:gd name="T56" fmla="*/ 4128 w 5134"/>
                <a:gd name="T57" fmla="*/ 2857 h 4659"/>
                <a:gd name="T58" fmla="*/ 2650 w 5134"/>
                <a:gd name="T59" fmla="*/ 2522 h 4659"/>
                <a:gd name="T60" fmla="*/ 2778 w 5134"/>
                <a:gd name="T61" fmla="*/ 2076 h 4659"/>
                <a:gd name="T62" fmla="*/ 253 w 5134"/>
                <a:gd name="T63" fmla="*/ 2143 h 4659"/>
                <a:gd name="T64" fmla="*/ 2160 w 5134"/>
                <a:gd name="T65" fmla="*/ 2167 h 4659"/>
                <a:gd name="T66" fmla="*/ 1994 w 5134"/>
                <a:gd name="T67" fmla="*/ 2571 h 4659"/>
                <a:gd name="T68" fmla="*/ 133 w 5134"/>
                <a:gd name="T69" fmla="*/ 2454 h 4659"/>
                <a:gd name="T70" fmla="*/ 4430 w 5134"/>
                <a:gd name="T71" fmla="*/ 1945 h 4659"/>
                <a:gd name="T72" fmla="*/ 682 w 5134"/>
                <a:gd name="T73" fmla="*/ 1782 h 4659"/>
                <a:gd name="T74" fmla="*/ 2436 w 5134"/>
                <a:gd name="T75" fmla="*/ 1574 h 4659"/>
                <a:gd name="T76" fmla="*/ 1478 w 5134"/>
                <a:gd name="T77" fmla="*/ 2176 h 4659"/>
                <a:gd name="T78" fmla="*/ 0 w 5134"/>
                <a:gd name="T79" fmla="*/ 1842 h 4659"/>
                <a:gd name="T80" fmla="*/ 3474 w 5134"/>
                <a:gd name="T81" fmla="*/ 2025 h 4659"/>
                <a:gd name="T82" fmla="*/ 3354 w 5134"/>
                <a:gd name="T83" fmla="*/ 1664 h 4659"/>
                <a:gd name="T84" fmla="*/ 6 w 5134"/>
                <a:gd name="T85" fmla="*/ 1056 h 4659"/>
                <a:gd name="T86" fmla="*/ 1591 w 5134"/>
                <a:gd name="T87" fmla="*/ 1350 h 4659"/>
                <a:gd name="T88" fmla="*/ 2398 w 5134"/>
                <a:gd name="T89" fmla="*/ 1511 h 4659"/>
                <a:gd name="T90" fmla="*/ 583 w 5134"/>
                <a:gd name="T91" fmla="*/ 1675 h 4659"/>
                <a:gd name="T92" fmla="*/ 4463 w 5134"/>
                <a:gd name="T93" fmla="*/ 1383 h 4659"/>
                <a:gd name="T94" fmla="*/ 2665 w 5134"/>
                <a:gd name="T95" fmla="*/ 1502 h 4659"/>
                <a:gd name="T96" fmla="*/ 4272 w 5134"/>
                <a:gd name="T97" fmla="*/ 1095 h 4659"/>
                <a:gd name="T98" fmla="*/ 854 w 5134"/>
                <a:gd name="T99" fmla="*/ 998 h 4659"/>
                <a:gd name="T100" fmla="*/ 2080 w 5134"/>
                <a:gd name="T101" fmla="*/ 702 h 4659"/>
                <a:gd name="T102" fmla="*/ 1994 w 5134"/>
                <a:gd name="T103" fmla="*/ 1225 h 4659"/>
                <a:gd name="T104" fmla="*/ 133 w 5134"/>
                <a:gd name="T105" fmla="*/ 1108 h 4659"/>
                <a:gd name="T106" fmla="*/ 893 w 5134"/>
                <a:gd name="T107" fmla="*/ 627 h 4659"/>
                <a:gd name="T108" fmla="*/ 3118 w 5134"/>
                <a:gd name="T109" fmla="*/ 745 h 4659"/>
                <a:gd name="T110" fmla="*/ 4597 w 5134"/>
                <a:gd name="T111" fmla="*/ 410 h 4659"/>
                <a:gd name="T112" fmla="*/ 3229 w 5134"/>
                <a:gd name="T113" fmla="*/ 1111 h 4659"/>
                <a:gd name="T114" fmla="*/ 2353 w 5134"/>
                <a:gd name="T115" fmla="*/ 624 h 4659"/>
                <a:gd name="T116" fmla="*/ 3770 w 5134"/>
                <a:gd name="T117" fmla="*/ 344 h 4659"/>
                <a:gd name="T118" fmla="*/ 4408 w 5134"/>
                <a:gd name="T119" fmla="*/ 160 h 4659"/>
                <a:gd name="T120" fmla="*/ 3812 w 5134"/>
                <a:gd name="T121" fmla="*/ 658 h 4659"/>
                <a:gd name="T122" fmla="*/ 2134 w 5134"/>
                <a:gd name="T123" fmla="*/ 405 h 4659"/>
                <a:gd name="T124" fmla="*/ 3354 w 5134"/>
                <a:gd name="T125" fmla="*/ 0 h 4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34" h="4659">
                  <a:moveTo>
                    <a:pt x="2650" y="3957"/>
                  </a:moveTo>
                  <a:lnTo>
                    <a:pt x="2655" y="3988"/>
                  </a:lnTo>
                  <a:lnTo>
                    <a:pt x="2672" y="4021"/>
                  </a:lnTo>
                  <a:lnTo>
                    <a:pt x="2700" y="4051"/>
                  </a:lnTo>
                  <a:lnTo>
                    <a:pt x="2736" y="4081"/>
                  </a:lnTo>
                  <a:lnTo>
                    <a:pt x="2783" y="4109"/>
                  </a:lnTo>
                  <a:lnTo>
                    <a:pt x="2839" y="4138"/>
                  </a:lnTo>
                  <a:lnTo>
                    <a:pt x="2903" y="4163"/>
                  </a:lnTo>
                  <a:lnTo>
                    <a:pt x="2975" y="4186"/>
                  </a:lnTo>
                  <a:lnTo>
                    <a:pt x="3053" y="4208"/>
                  </a:lnTo>
                  <a:lnTo>
                    <a:pt x="3139" y="4227"/>
                  </a:lnTo>
                  <a:lnTo>
                    <a:pt x="3233" y="4245"/>
                  </a:lnTo>
                  <a:lnTo>
                    <a:pt x="3332" y="4260"/>
                  </a:lnTo>
                  <a:lnTo>
                    <a:pt x="3435" y="4273"/>
                  </a:lnTo>
                  <a:lnTo>
                    <a:pt x="3543" y="4284"/>
                  </a:lnTo>
                  <a:lnTo>
                    <a:pt x="3656" y="4290"/>
                  </a:lnTo>
                  <a:lnTo>
                    <a:pt x="3773" y="4295"/>
                  </a:lnTo>
                  <a:lnTo>
                    <a:pt x="3892" y="4296"/>
                  </a:lnTo>
                  <a:lnTo>
                    <a:pt x="4012" y="4295"/>
                  </a:lnTo>
                  <a:lnTo>
                    <a:pt x="4128" y="4290"/>
                  </a:lnTo>
                  <a:lnTo>
                    <a:pt x="4241" y="4284"/>
                  </a:lnTo>
                  <a:lnTo>
                    <a:pt x="4349" y="4273"/>
                  </a:lnTo>
                  <a:lnTo>
                    <a:pt x="4453" y="4260"/>
                  </a:lnTo>
                  <a:lnTo>
                    <a:pt x="4552" y="4245"/>
                  </a:lnTo>
                  <a:lnTo>
                    <a:pt x="4644" y="4227"/>
                  </a:lnTo>
                  <a:lnTo>
                    <a:pt x="4730" y="4208"/>
                  </a:lnTo>
                  <a:lnTo>
                    <a:pt x="4810" y="4186"/>
                  </a:lnTo>
                  <a:lnTo>
                    <a:pt x="4882" y="4163"/>
                  </a:lnTo>
                  <a:lnTo>
                    <a:pt x="4946" y="4138"/>
                  </a:lnTo>
                  <a:lnTo>
                    <a:pt x="5001" y="4109"/>
                  </a:lnTo>
                  <a:lnTo>
                    <a:pt x="5048" y="4081"/>
                  </a:lnTo>
                  <a:lnTo>
                    <a:pt x="5085" y="4051"/>
                  </a:lnTo>
                  <a:lnTo>
                    <a:pt x="5112" y="4021"/>
                  </a:lnTo>
                  <a:lnTo>
                    <a:pt x="5129" y="3988"/>
                  </a:lnTo>
                  <a:lnTo>
                    <a:pt x="5134" y="3957"/>
                  </a:lnTo>
                  <a:lnTo>
                    <a:pt x="5134" y="4320"/>
                  </a:lnTo>
                  <a:lnTo>
                    <a:pt x="5129" y="4353"/>
                  </a:lnTo>
                  <a:lnTo>
                    <a:pt x="5112" y="4384"/>
                  </a:lnTo>
                  <a:lnTo>
                    <a:pt x="5085" y="4416"/>
                  </a:lnTo>
                  <a:lnTo>
                    <a:pt x="5048" y="4444"/>
                  </a:lnTo>
                  <a:lnTo>
                    <a:pt x="5001" y="4474"/>
                  </a:lnTo>
                  <a:lnTo>
                    <a:pt x="4946" y="4501"/>
                  </a:lnTo>
                  <a:lnTo>
                    <a:pt x="4882" y="4526"/>
                  </a:lnTo>
                  <a:lnTo>
                    <a:pt x="4810" y="4549"/>
                  </a:lnTo>
                  <a:lnTo>
                    <a:pt x="4730" y="4571"/>
                  </a:lnTo>
                  <a:lnTo>
                    <a:pt x="4644" y="4590"/>
                  </a:lnTo>
                  <a:lnTo>
                    <a:pt x="4552" y="4608"/>
                  </a:lnTo>
                  <a:lnTo>
                    <a:pt x="4453" y="4623"/>
                  </a:lnTo>
                  <a:lnTo>
                    <a:pt x="4349" y="4636"/>
                  </a:lnTo>
                  <a:lnTo>
                    <a:pt x="4241" y="4647"/>
                  </a:lnTo>
                  <a:lnTo>
                    <a:pt x="4128" y="4653"/>
                  </a:lnTo>
                  <a:lnTo>
                    <a:pt x="4012" y="4658"/>
                  </a:lnTo>
                  <a:lnTo>
                    <a:pt x="3892" y="4659"/>
                  </a:lnTo>
                  <a:lnTo>
                    <a:pt x="3773" y="4658"/>
                  </a:lnTo>
                  <a:lnTo>
                    <a:pt x="3656" y="4653"/>
                  </a:lnTo>
                  <a:lnTo>
                    <a:pt x="3543" y="4647"/>
                  </a:lnTo>
                  <a:lnTo>
                    <a:pt x="3435" y="4636"/>
                  </a:lnTo>
                  <a:lnTo>
                    <a:pt x="3332" y="4623"/>
                  </a:lnTo>
                  <a:lnTo>
                    <a:pt x="3233" y="4608"/>
                  </a:lnTo>
                  <a:lnTo>
                    <a:pt x="3139" y="4590"/>
                  </a:lnTo>
                  <a:lnTo>
                    <a:pt x="3053" y="4571"/>
                  </a:lnTo>
                  <a:lnTo>
                    <a:pt x="2975" y="4549"/>
                  </a:lnTo>
                  <a:lnTo>
                    <a:pt x="2903" y="4526"/>
                  </a:lnTo>
                  <a:lnTo>
                    <a:pt x="2839" y="4501"/>
                  </a:lnTo>
                  <a:lnTo>
                    <a:pt x="2783" y="4474"/>
                  </a:lnTo>
                  <a:lnTo>
                    <a:pt x="2736" y="4444"/>
                  </a:lnTo>
                  <a:lnTo>
                    <a:pt x="2700" y="4416"/>
                  </a:lnTo>
                  <a:lnTo>
                    <a:pt x="2672" y="4384"/>
                  </a:lnTo>
                  <a:lnTo>
                    <a:pt x="2655" y="4353"/>
                  </a:lnTo>
                  <a:lnTo>
                    <a:pt x="2650" y="4320"/>
                  </a:lnTo>
                  <a:lnTo>
                    <a:pt x="2650" y="3957"/>
                  </a:lnTo>
                  <a:close/>
                  <a:moveTo>
                    <a:pt x="2650" y="3506"/>
                  </a:moveTo>
                  <a:lnTo>
                    <a:pt x="2655" y="3539"/>
                  </a:lnTo>
                  <a:lnTo>
                    <a:pt x="2672" y="3570"/>
                  </a:lnTo>
                  <a:lnTo>
                    <a:pt x="2700" y="3602"/>
                  </a:lnTo>
                  <a:lnTo>
                    <a:pt x="2736" y="3630"/>
                  </a:lnTo>
                  <a:lnTo>
                    <a:pt x="2783" y="3660"/>
                  </a:lnTo>
                  <a:lnTo>
                    <a:pt x="2839" y="3687"/>
                  </a:lnTo>
                  <a:lnTo>
                    <a:pt x="2903" y="3712"/>
                  </a:lnTo>
                  <a:lnTo>
                    <a:pt x="2975" y="3735"/>
                  </a:lnTo>
                  <a:lnTo>
                    <a:pt x="3053" y="3757"/>
                  </a:lnTo>
                  <a:lnTo>
                    <a:pt x="3139" y="3776"/>
                  </a:lnTo>
                  <a:lnTo>
                    <a:pt x="3233" y="3793"/>
                  </a:lnTo>
                  <a:lnTo>
                    <a:pt x="3332" y="3809"/>
                  </a:lnTo>
                  <a:lnTo>
                    <a:pt x="3435" y="3822"/>
                  </a:lnTo>
                  <a:lnTo>
                    <a:pt x="3543" y="3833"/>
                  </a:lnTo>
                  <a:lnTo>
                    <a:pt x="3656" y="3839"/>
                  </a:lnTo>
                  <a:lnTo>
                    <a:pt x="3773" y="3844"/>
                  </a:lnTo>
                  <a:lnTo>
                    <a:pt x="3892" y="3845"/>
                  </a:lnTo>
                  <a:lnTo>
                    <a:pt x="4012" y="3844"/>
                  </a:lnTo>
                  <a:lnTo>
                    <a:pt x="4128" y="3839"/>
                  </a:lnTo>
                  <a:lnTo>
                    <a:pt x="4241" y="3833"/>
                  </a:lnTo>
                  <a:lnTo>
                    <a:pt x="4349" y="3822"/>
                  </a:lnTo>
                  <a:lnTo>
                    <a:pt x="4453" y="3809"/>
                  </a:lnTo>
                  <a:lnTo>
                    <a:pt x="4552" y="3793"/>
                  </a:lnTo>
                  <a:lnTo>
                    <a:pt x="4644" y="3776"/>
                  </a:lnTo>
                  <a:lnTo>
                    <a:pt x="4730" y="3757"/>
                  </a:lnTo>
                  <a:lnTo>
                    <a:pt x="4810" y="3735"/>
                  </a:lnTo>
                  <a:lnTo>
                    <a:pt x="4882" y="3712"/>
                  </a:lnTo>
                  <a:lnTo>
                    <a:pt x="4946" y="3687"/>
                  </a:lnTo>
                  <a:lnTo>
                    <a:pt x="5001" y="3660"/>
                  </a:lnTo>
                  <a:lnTo>
                    <a:pt x="5048" y="3630"/>
                  </a:lnTo>
                  <a:lnTo>
                    <a:pt x="5085" y="3602"/>
                  </a:lnTo>
                  <a:lnTo>
                    <a:pt x="5112" y="3570"/>
                  </a:lnTo>
                  <a:lnTo>
                    <a:pt x="5129" y="3539"/>
                  </a:lnTo>
                  <a:lnTo>
                    <a:pt x="5134" y="3506"/>
                  </a:lnTo>
                  <a:lnTo>
                    <a:pt x="5134" y="3869"/>
                  </a:lnTo>
                  <a:lnTo>
                    <a:pt x="5129" y="3902"/>
                  </a:lnTo>
                  <a:lnTo>
                    <a:pt x="5112" y="3933"/>
                  </a:lnTo>
                  <a:lnTo>
                    <a:pt x="5085" y="3965"/>
                  </a:lnTo>
                  <a:lnTo>
                    <a:pt x="5048" y="3995"/>
                  </a:lnTo>
                  <a:lnTo>
                    <a:pt x="5001" y="4023"/>
                  </a:lnTo>
                  <a:lnTo>
                    <a:pt x="4946" y="4050"/>
                  </a:lnTo>
                  <a:lnTo>
                    <a:pt x="4882" y="4075"/>
                  </a:lnTo>
                  <a:lnTo>
                    <a:pt x="4810" y="4098"/>
                  </a:lnTo>
                  <a:lnTo>
                    <a:pt x="4730" y="4120"/>
                  </a:lnTo>
                  <a:lnTo>
                    <a:pt x="4644" y="4139"/>
                  </a:lnTo>
                  <a:lnTo>
                    <a:pt x="4552" y="4158"/>
                  </a:lnTo>
                  <a:lnTo>
                    <a:pt x="4453" y="4172"/>
                  </a:lnTo>
                  <a:lnTo>
                    <a:pt x="4349" y="4185"/>
                  </a:lnTo>
                  <a:lnTo>
                    <a:pt x="4241" y="4196"/>
                  </a:lnTo>
                  <a:lnTo>
                    <a:pt x="4128" y="4204"/>
                  </a:lnTo>
                  <a:lnTo>
                    <a:pt x="4012" y="4208"/>
                  </a:lnTo>
                  <a:lnTo>
                    <a:pt x="3892" y="4210"/>
                  </a:lnTo>
                  <a:lnTo>
                    <a:pt x="3773" y="4208"/>
                  </a:lnTo>
                  <a:lnTo>
                    <a:pt x="3656" y="4204"/>
                  </a:lnTo>
                  <a:lnTo>
                    <a:pt x="3543" y="4196"/>
                  </a:lnTo>
                  <a:lnTo>
                    <a:pt x="3435" y="4185"/>
                  </a:lnTo>
                  <a:lnTo>
                    <a:pt x="3332" y="4172"/>
                  </a:lnTo>
                  <a:lnTo>
                    <a:pt x="3233" y="4158"/>
                  </a:lnTo>
                  <a:lnTo>
                    <a:pt x="3139" y="4139"/>
                  </a:lnTo>
                  <a:lnTo>
                    <a:pt x="3053" y="4120"/>
                  </a:lnTo>
                  <a:lnTo>
                    <a:pt x="2975" y="4098"/>
                  </a:lnTo>
                  <a:lnTo>
                    <a:pt x="2903" y="4075"/>
                  </a:lnTo>
                  <a:lnTo>
                    <a:pt x="2839" y="4050"/>
                  </a:lnTo>
                  <a:lnTo>
                    <a:pt x="2783" y="4023"/>
                  </a:lnTo>
                  <a:lnTo>
                    <a:pt x="2736" y="3995"/>
                  </a:lnTo>
                  <a:lnTo>
                    <a:pt x="2700" y="3965"/>
                  </a:lnTo>
                  <a:lnTo>
                    <a:pt x="2672" y="3933"/>
                  </a:lnTo>
                  <a:lnTo>
                    <a:pt x="2655" y="3902"/>
                  </a:lnTo>
                  <a:lnTo>
                    <a:pt x="2650" y="3869"/>
                  </a:lnTo>
                  <a:lnTo>
                    <a:pt x="2650" y="3506"/>
                  </a:lnTo>
                  <a:close/>
                  <a:moveTo>
                    <a:pt x="0" y="3276"/>
                  </a:moveTo>
                  <a:lnTo>
                    <a:pt x="6" y="3309"/>
                  </a:lnTo>
                  <a:lnTo>
                    <a:pt x="22" y="3342"/>
                  </a:lnTo>
                  <a:lnTo>
                    <a:pt x="50" y="3372"/>
                  </a:lnTo>
                  <a:lnTo>
                    <a:pt x="88" y="3402"/>
                  </a:lnTo>
                  <a:lnTo>
                    <a:pt x="133" y="3430"/>
                  </a:lnTo>
                  <a:lnTo>
                    <a:pt x="189" y="3457"/>
                  </a:lnTo>
                  <a:lnTo>
                    <a:pt x="253" y="3484"/>
                  </a:lnTo>
                  <a:lnTo>
                    <a:pt x="325" y="3507"/>
                  </a:lnTo>
                  <a:lnTo>
                    <a:pt x="405" y="3528"/>
                  </a:lnTo>
                  <a:lnTo>
                    <a:pt x="491" y="3548"/>
                  </a:lnTo>
                  <a:lnTo>
                    <a:pt x="583" y="3566"/>
                  </a:lnTo>
                  <a:lnTo>
                    <a:pt x="682" y="3581"/>
                  </a:lnTo>
                  <a:lnTo>
                    <a:pt x="785" y="3594"/>
                  </a:lnTo>
                  <a:lnTo>
                    <a:pt x="893" y="3603"/>
                  </a:lnTo>
                  <a:lnTo>
                    <a:pt x="1006" y="3611"/>
                  </a:lnTo>
                  <a:lnTo>
                    <a:pt x="1123" y="3616"/>
                  </a:lnTo>
                  <a:lnTo>
                    <a:pt x="1242" y="3617"/>
                  </a:lnTo>
                  <a:lnTo>
                    <a:pt x="1362" y="3616"/>
                  </a:lnTo>
                  <a:lnTo>
                    <a:pt x="1478" y="3611"/>
                  </a:lnTo>
                  <a:lnTo>
                    <a:pt x="1591" y="3603"/>
                  </a:lnTo>
                  <a:lnTo>
                    <a:pt x="1700" y="3594"/>
                  </a:lnTo>
                  <a:lnTo>
                    <a:pt x="1804" y="3581"/>
                  </a:lnTo>
                  <a:lnTo>
                    <a:pt x="1902" y="3566"/>
                  </a:lnTo>
                  <a:lnTo>
                    <a:pt x="1994" y="3548"/>
                  </a:lnTo>
                  <a:lnTo>
                    <a:pt x="2080" y="3528"/>
                  </a:lnTo>
                  <a:lnTo>
                    <a:pt x="2160" y="3507"/>
                  </a:lnTo>
                  <a:lnTo>
                    <a:pt x="2232" y="3484"/>
                  </a:lnTo>
                  <a:lnTo>
                    <a:pt x="2296" y="3457"/>
                  </a:lnTo>
                  <a:lnTo>
                    <a:pt x="2351" y="3430"/>
                  </a:lnTo>
                  <a:lnTo>
                    <a:pt x="2398" y="3402"/>
                  </a:lnTo>
                  <a:lnTo>
                    <a:pt x="2436" y="3372"/>
                  </a:lnTo>
                  <a:lnTo>
                    <a:pt x="2464" y="3342"/>
                  </a:lnTo>
                  <a:lnTo>
                    <a:pt x="2479" y="3309"/>
                  </a:lnTo>
                  <a:lnTo>
                    <a:pt x="2486" y="3276"/>
                  </a:lnTo>
                  <a:lnTo>
                    <a:pt x="2486" y="3641"/>
                  </a:lnTo>
                  <a:lnTo>
                    <a:pt x="2479" y="3672"/>
                  </a:lnTo>
                  <a:lnTo>
                    <a:pt x="2464" y="3705"/>
                  </a:lnTo>
                  <a:lnTo>
                    <a:pt x="2436" y="3735"/>
                  </a:lnTo>
                  <a:lnTo>
                    <a:pt x="2398" y="3765"/>
                  </a:lnTo>
                  <a:lnTo>
                    <a:pt x="2351" y="3793"/>
                  </a:lnTo>
                  <a:lnTo>
                    <a:pt x="2296" y="3820"/>
                  </a:lnTo>
                  <a:lnTo>
                    <a:pt x="2232" y="3845"/>
                  </a:lnTo>
                  <a:lnTo>
                    <a:pt x="2160" y="3869"/>
                  </a:lnTo>
                  <a:lnTo>
                    <a:pt x="2080" y="3891"/>
                  </a:lnTo>
                  <a:lnTo>
                    <a:pt x="1994" y="3911"/>
                  </a:lnTo>
                  <a:lnTo>
                    <a:pt x="1902" y="3929"/>
                  </a:lnTo>
                  <a:lnTo>
                    <a:pt x="1804" y="3944"/>
                  </a:lnTo>
                  <a:lnTo>
                    <a:pt x="1700" y="3957"/>
                  </a:lnTo>
                  <a:lnTo>
                    <a:pt x="1591" y="3966"/>
                  </a:lnTo>
                  <a:lnTo>
                    <a:pt x="1478" y="3974"/>
                  </a:lnTo>
                  <a:lnTo>
                    <a:pt x="1362" y="3979"/>
                  </a:lnTo>
                  <a:lnTo>
                    <a:pt x="1242" y="3980"/>
                  </a:lnTo>
                  <a:lnTo>
                    <a:pt x="1123" y="3979"/>
                  </a:lnTo>
                  <a:lnTo>
                    <a:pt x="1006" y="3974"/>
                  </a:lnTo>
                  <a:lnTo>
                    <a:pt x="893" y="3966"/>
                  </a:lnTo>
                  <a:lnTo>
                    <a:pt x="785" y="3957"/>
                  </a:lnTo>
                  <a:lnTo>
                    <a:pt x="682" y="3944"/>
                  </a:lnTo>
                  <a:lnTo>
                    <a:pt x="583" y="3929"/>
                  </a:lnTo>
                  <a:lnTo>
                    <a:pt x="491" y="3911"/>
                  </a:lnTo>
                  <a:lnTo>
                    <a:pt x="405" y="3891"/>
                  </a:lnTo>
                  <a:lnTo>
                    <a:pt x="325" y="3869"/>
                  </a:lnTo>
                  <a:lnTo>
                    <a:pt x="253" y="3845"/>
                  </a:lnTo>
                  <a:lnTo>
                    <a:pt x="189" y="3820"/>
                  </a:lnTo>
                  <a:lnTo>
                    <a:pt x="133" y="3793"/>
                  </a:lnTo>
                  <a:lnTo>
                    <a:pt x="88" y="3765"/>
                  </a:lnTo>
                  <a:lnTo>
                    <a:pt x="50" y="3735"/>
                  </a:lnTo>
                  <a:lnTo>
                    <a:pt x="22" y="3705"/>
                  </a:lnTo>
                  <a:lnTo>
                    <a:pt x="6" y="3672"/>
                  </a:lnTo>
                  <a:lnTo>
                    <a:pt x="0" y="3641"/>
                  </a:lnTo>
                  <a:lnTo>
                    <a:pt x="0" y="3276"/>
                  </a:lnTo>
                  <a:close/>
                  <a:moveTo>
                    <a:pt x="2650" y="3047"/>
                  </a:moveTo>
                  <a:lnTo>
                    <a:pt x="2655" y="3080"/>
                  </a:lnTo>
                  <a:lnTo>
                    <a:pt x="2672" y="3111"/>
                  </a:lnTo>
                  <a:lnTo>
                    <a:pt x="2700" y="3143"/>
                  </a:lnTo>
                  <a:lnTo>
                    <a:pt x="2736" y="3173"/>
                  </a:lnTo>
                  <a:lnTo>
                    <a:pt x="2783" y="3201"/>
                  </a:lnTo>
                  <a:lnTo>
                    <a:pt x="2839" y="3228"/>
                  </a:lnTo>
                  <a:lnTo>
                    <a:pt x="2903" y="3253"/>
                  </a:lnTo>
                  <a:lnTo>
                    <a:pt x="2975" y="3276"/>
                  </a:lnTo>
                  <a:lnTo>
                    <a:pt x="3053" y="3298"/>
                  </a:lnTo>
                  <a:lnTo>
                    <a:pt x="3139" y="3319"/>
                  </a:lnTo>
                  <a:lnTo>
                    <a:pt x="3233" y="3336"/>
                  </a:lnTo>
                  <a:lnTo>
                    <a:pt x="3332" y="3350"/>
                  </a:lnTo>
                  <a:lnTo>
                    <a:pt x="3435" y="3364"/>
                  </a:lnTo>
                  <a:lnTo>
                    <a:pt x="3543" y="3374"/>
                  </a:lnTo>
                  <a:lnTo>
                    <a:pt x="3656" y="3382"/>
                  </a:lnTo>
                  <a:lnTo>
                    <a:pt x="3773" y="3386"/>
                  </a:lnTo>
                  <a:lnTo>
                    <a:pt x="3892" y="3388"/>
                  </a:lnTo>
                  <a:lnTo>
                    <a:pt x="4012" y="3386"/>
                  </a:lnTo>
                  <a:lnTo>
                    <a:pt x="4128" y="3382"/>
                  </a:lnTo>
                  <a:lnTo>
                    <a:pt x="4241" y="3374"/>
                  </a:lnTo>
                  <a:lnTo>
                    <a:pt x="4349" y="3364"/>
                  </a:lnTo>
                  <a:lnTo>
                    <a:pt x="4453" y="3350"/>
                  </a:lnTo>
                  <a:lnTo>
                    <a:pt x="4552" y="3336"/>
                  </a:lnTo>
                  <a:lnTo>
                    <a:pt x="4644" y="3319"/>
                  </a:lnTo>
                  <a:lnTo>
                    <a:pt x="4730" y="3298"/>
                  </a:lnTo>
                  <a:lnTo>
                    <a:pt x="4810" y="3276"/>
                  </a:lnTo>
                  <a:lnTo>
                    <a:pt x="4882" y="3253"/>
                  </a:lnTo>
                  <a:lnTo>
                    <a:pt x="4946" y="3228"/>
                  </a:lnTo>
                  <a:lnTo>
                    <a:pt x="5001" y="3201"/>
                  </a:lnTo>
                  <a:lnTo>
                    <a:pt x="5048" y="3173"/>
                  </a:lnTo>
                  <a:lnTo>
                    <a:pt x="5085" y="3143"/>
                  </a:lnTo>
                  <a:lnTo>
                    <a:pt x="5112" y="3111"/>
                  </a:lnTo>
                  <a:lnTo>
                    <a:pt x="5129" y="3080"/>
                  </a:lnTo>
                  <a:lnTo>
                    <a:pt x="5134" y="3047"/>
                  </a:lnTo>
                  <a:lnTo>
                    <a:pt x="5134" y="3410"/>
                  </a:lnTo>
                  <a:lnTo>
                    <a:pt x="5129" y="3443"/>
                  </a:lnTo>
                  <a:lnTo>
                    <a:pt x="5112" y="3474"/>
                  </a:lnTo>
                  <a:lnTo>
                    <a:pt x="5085" y="3506"/>
                  </a:lnTo>
                  <a:lnTo>
                    <a:pt x="5048" y="3536"/>
                  </a:lnTo>
                  <a:lnTo>
                    <a:pt x="5001" y="3564"/>
                  </a:lnTo>
                  <a:lnTo>
                    <a:pt x="4946" y="3591"/>
                  </a:lnTo>
                  <a:lnTo>
                    <a:pt x="4882" y="3616"/>
                  </a:lnTo>
                  <a:lnTo>
                    <a:pt x="4810" y="3639"/>
                  </a:lnTo>
                  <a:lnTo>
                    <a:pt x="4730" y="3661"/>
                  </a:lnTo>
                  <a:lnTo>
                    <a:pt x="4644" y="3682"/>
                  </a:lnTo>
                  <a:lnTo>
                    <a:pt x="4552" y="3699"/>
                  </a:lnTo>
                  <a:lnTo>
                    <a:pt x="4453" y="3715"/>
                  </a:lnTo>
                  <a:lnTo>
                    <a:pt x="4349" y="3727"/>
                  </a:lnTo>
                  <a:lnTo>
                    <a:pt x="4241" y="3737"/>
                  </a:lnTo>
                  <a:lnTo>
                    <a:pt x="4128" y="3745"/>
                  </a:lnTo>
                  <a:lnTo>
                    <a:pt x="4012" y="3749"/>
                  </a:lnTo>
                  <a:lnTo>
                    <a:pt x="3892" y="3751"/>
                  </a:lnTo>
                  <a:lnTo>
                    <a:pt x="3773" y="3749"/>
                  </a:lnTo>
                  <a:lnTo>
                    <a:pt x="3656" y="3745"/>
                  </a:lnTo>
                  <a:lnTo>
                    <a:pt x="3543" y="3737"/>
                  </a:lnTo>
                  <a:lnTo>
                    <a:pt x="3435" y="3727"/>
                  </a:lnTo>
                  <a:lnTo>
                    <a:pt x="3332" y="3715"/>
                  </a:lnTo>
                  <a:lnTo>
                    <a:pt x="3233" y="3699"/>
                  </a:lnTo>
                  <a:lnTo>
                    <a:pt x="3139" y="3682"/>
                  </a:lnTo>
                  <a:lnTo>
                    <a:pt x="3053" y="3661"/>
                  </a:lnTo>
                  <a:lnTo>
                    <a:pt x="2975" y="3639"/>
                  </a:lnTo>
                  <a:lnTo>
                    <a:pt x="2903" y="3616"/>
                  </a:lnTo>
                  <a:lnTo>
                    <a:pt x="2839" y="3591"/>
                  </a:lnTo>
                  <a:lnTo>
                    <a:pt x="2783" y="3564"/>
                  </a:lnTo>
                  <a:lnTo>
                    <a:pt x="2736" y="3536"/>
                  </a:lnTo>
                  <a:lnTo>
                    <a:pt x="2700" y="3506"/>
                  </a:lnTo>
                  <a:lnTo>
                    <a:pt x="2672" y="3474"/>
                  </a:lnTo>
                  <a:lnTo>
                    <a:pt x="2655" y="3443"/>
                  </a:lnTo>
                  <a:lnTo>
                    <a:pt x="2650" y="3410"/>
                  </a:lnTo>
                  <a:lnTo>
                    <a:pt x="2650" y="3047"/>
                  </a:lnTo>
                  <a:close/>
                  <a:moveTo>
                    <a:pt x="0" y="2833"/>
                  </a:moveTo>
                  <a:lnTo>
                    <a:pt x="6" y="2865"/>
                  </a:lnTo>
                  <a:lnTo>
                    <a:pt x="22" y="2898"/>
                  </a:lnTo>
                  <a:lnTo>
                    <a:pt x="50" y="2927"/>
                  </a:lnTo>
                  <a:lnTo>
                    <a:pt x="88" y="2957"/>
                  </a:lnTo>
                  <a:lnTo>
                    <a:pt x="133" y="2986"/>
                  </a:lnTo>
                  <a:lnTo>
                    <a:pt x="189" y="3014"/>
                  </a:lnTo>
                  <a:lnTo>
                    <a:pt x="253" y="3039"/>
                  </a:lnTo>
                  <a:lnTo>
                    <a:pt x="325" y="3063"/>
                  </a:lnTo>
                  <a:lnTo>
                    <a:pt x="405" y="3085"/>
                  </a:lnTo>
                  <a:lnTo>
                    <a:pt x="491" y="3104"/>
                  </a:lnTo>
                  <a:lnTo>
                    <a:pt x="583" y="3121"/>
                  </a:lnTo>
                  <a:lnTo>
                    <a:pt x="682" y="3137"/>
                  </a:lnTo>
                  <a:lnTo>
                    <a:pt x="785" y="3149"/>
                  </a:lnTo>
                  <a:lnTo>
                    <a:pt x="893" y="3160"/>
                  </a:lnTo>
                  <a:lnTo>
                    <a:pt x="1006" y="3166"/>
                  </a:lnTo>
                  <a:lnTo>
                    <a:pt x="1123" y="3171"/>
                  </a:lnTo>
                  <a:lnTo>
                    <a:pt x="1242" y="3173"/>
                  </a:lnTo>
                  <a:lnTo>
                    <a:pt x="1362" y="3171"/>
                  </a:lnTo>
                  <a:lnTo>
                    <a:pt x="1478" y="3166"/>
                  </a:lnTo>
                  <a:lnTo>
                    <a:pt x="1591" y="3160"/>
                  </a:lnTo>
                  <a:lnTo>
                    <a:pt x="1700" y="3149"/>
                  </a:lnTo>
                  <a:lnTo>
                    <a:pt x="1804" y="3137"/>
                  </a:lnTo>
                  <a:lnTo>
                    <a:pt x="1902" y="3121"/>
                  </a:lnTo>
                  <a:lnTo>
                    <a:pt x="1994" y="3104"/>
                  </a:lnTo>
                  <a:lnTo>
                    <a:pt x="2080" y="3085"/>
                  </a:lnTo>
                  <a:lnTo>
                    <a:pt x="2160" y="3063"/>
                  </a:lnTo>
                  <a:lnTo>
                    <a:pt x="2232" y="3039"/>
                  </a:lnTo>
                  <a:lnTo>
                    <a:pt x="2296" y="3014"/>
                  </a:lnTo>
                  <a:lnTo>
                    <a:pt x="2351" y="2986"/>
                  </a:lnTo>
                  <a:lnTo>
                    <a:pt x="2398" y="2957"/>
                  </a:lnTo>
                  <a:lnTo>
                    <a:pt x="2436" y="2927"/>
                  </a:lnTo>
                  <a:lnTo>
                    <a:pt x="2464" y="2898"/>
                  </a:lnTo>
                  <a:lnTo>
                    <a:pt x="2479" y="2865"/>
                  </a:lnTo>
                  <a:lnTo>
                    <a:pt x="2486" y="2833"/>
                  </a:lnTo>
                  <a:lnTo>
                    <a:pt x="2486" y="3196"/>
                  </a:lnTo>
                  <a:lnTo>
                    <a:pt x="2479" y="3229"/>
                  </a:lnTo>
                  <a:lnTo>
                    <a:pt x="2464" y="3261"/>
                  </a:lnTo>
                  <a:lnTo>
                    <a:pt x="2436" y="3292"/>
                  </a:lnTo>
                  <a:lnTo>
                    <a:pt x="2398" y="3320"/>
                  </a:lnTo>
                  <a:lnTo>
                    <a:pt x="2351" y="3350"/>
                  </a:lnTo>
                  <a:lnTo>
                    <a:pt x="2296" y="3377"/>
                  </a:lnTo>
                  <a:lnTo>
                    <a:pt x="2232" y="3402"/>
                  </a:lnTo>
                  <a:lnTo>
                    <a:pt x="2160" y="3426"/>
                  </a:lnTo>
                  <a:lnTo>
                    <a:pt x="2080" y="3448"/>
                  </a:lnTo>
                  <a:lnTo>
                    <a:pt x="1994" y="3467"/>
                  </a:lnTo>
                  <a:lnTo>
                    <a:pt x="1902" y="3484"/>
                  </a:lnTo>
                  <a:lnTo>
                    <a:pt x="1804" y="3500"/>
                  </a:lnTo>
                  <a:lnTo>
                    <a:pt x="1700" y="3512"/>
                  </a:lnTo>
                  <a:lnTo>
                    <a:pt x="1591" y="3523"/>
                  </a:lnTo>
                  <a:lnTo>
                    <a:pt x="1478" y="3529"/>
                  </a:lnTo>
                  <a:lnTo>
                    <a:pt x="1362" y="3534"/>
                  </a:lnTo>
                  <a:lnTo>
                    <a:pt x="1242" y="3536"/>
                  </a:lnTo>
                  <a:lnTo>
                    <a:pt x="1123" y="3534"/>
                  </a:lnTo>
                  <a:lnTo>
                    <a:pt x="1006" y="3529"/>
                  </a:lnTo>
                  <a:lnTo>
                    <a:pt x="893" y="3523"/>
                  </a:lnTo>
                  <a:lnTo>
                    <a:pt x="785" y="3512"/>
                  </a:lnTo>
                  <a:lnTo>
                    <a:pt x="682" y="3500"/>
                  </a:lnTo>
                  <a:lnTo>
                    <a:pt x="583" y="3484"/>
                  </a:lnTo>
                  <a:lnTo>
                    <a:pt x="491" y="3467"/>
                  </a:lnTo>
                  <a:lnTo>
                    <a:pt x="405" y="3448"/>
                  </a:lnTo>
                  <a:lnTo>
                    <a:pt x="325" y="3426"/>
                  </a:lnTo>
                  <a:lnTo>
                    <a:pt x="253" y="3402"/>
                  </a:lnTo>
                  <a:lnTo>
                    <a:pt x="189" y="3377"/>
                  </a:lnTo>
                  <a:lnTo>
                    <a:pt x="133" y="3350"/>
                  </a:lnTo>
                  <a:lnTo>
                    <a:pt x="88" y="3320"/>
                  </a:lnTo>
                  <a:lnTo>
                    <a:pt x="50" y="3292"/>
                  </a:lnTo>
                  <a:lnTo>
                    <a:pt x="22" y="3261"/>
                  </a:lnTo>
                  <a:lnTo>
                    <a:pt x="6" y="3229"/>
                  </a:lnTo>
                  <a:lnTo>
                    <a:pt x="0" y="3196"/>
                  </a:lnTo>
                  <a:lnTo>
                    <a:pt x="0" y="2833"/>
                  </a:lnTo>
                  <a:close/>
                  <a:moveTo>
                    <a:pt x="2650" y="2591"/>
                  </a:moveTo>
                  <a:lnTo>
                    <a:pt x="2655" y="2624"/>
                  </a:lnTo>
                  <a:lnTo>
                    <a:pt x="2672" y="2656"/>
                  </a:lnTo>
                  <a:lnTo>
                    <a:pt x="2700" y="2687"/>
                  </a:lnTo>
                  <a:lnTo>
                    <a:pt x="2736" y="2717"/>
                  </a:lnTo>
                  <a:lnTo>
                    <a:pt x="2783" y="2745"/>
                  </a:lnTo>
                  <a:lnTo>
                    <a:pt x="2839" y="2772"/>
                  </a:lnTo>
                  <a:lnTo>
                    <a:pt x="2903" y="2797"/>
                  </a:lnTo>
                  <a:lnTo>
                    <a:pt x="2975" y="2821"/>
                  </a:lnTo>
                  <a:lnTo>
                    <a:pt x="3053" y="2843"/>
                  </a:lnTo>
                  <a:lnTo>
                    <a:pt x="3139" y="2863"/>
                  </a:lnTo>
                  <a:lnTo>
                    <a:pt x="3233" y="2880"/>
                  </a:lnTo>
                  <a:lnTo>
                    <a:pt x="3332" y="2894"/>
                  </a:lnTo>
                  <a:lnTo>
                    <a:pt x="3435" y="2909"/>
                  </a:lnTo>
                  <a:lnTo>
                    <a:pt x="3543" y="2918"/>
                  </a:lnTo>
                  <a:lnTo>
                    <a:pt x="3656" y="2926"/>
                  </a:lnTo>
                  <a:lnTo>
                    <a:pt x="3773" y="2931"/>
                  </a:lnTo>
                  <a:lnTo>
                    <a:pt x="3892" y="2932"/>
                  </a:lnTo>
                  <a:lnTo>
                    <a:pt x="4012" y="2931"/>
                  </a:lnTo>
                  <a:lnTo>
                    <a:pt x="4128" y="2926"/>
                  </a:lnTo>
                  <a:lnTo>
                    <a:pt x="4241" y="2918"/>
                  </a:lnTo>
                  <a:lnTo>
                    <a:pt x="4349" y="2909"/>
                  </a:lnTo>
                  <a:lnTo>
                    <a:pt x="4453" y="2894"/>
                  </a:lnTo>
                  <a:lnTo>
                    <a:pt x="4552" y="2880"/>
                  </a:lnTo>
                  <a:lnTo>
                    <a:pt x="4644" y="2863"/>
                  </a:lnTo>
                  <a:lnTo>
                    <a:pt x="4730" y="2843"/>
                  </a:lnTo>
                  <a:lnTo>
                    <a:pt x="4810" y="2821"/>
                  </a:lnTo>
                  <a:lnTo>
                    <a:pt x="4882" y="2797"/>
                  </a:lnTo>
                  <a:lnTo>
                    <a:pt x="4946" y="2772"/>
                  </a:lnTo>
                  <a:lnTo>
                    <a:pt x="5001" y="2745"/>
                  </a:lnTo>
                  <a:lnTo>
                    <a:pt x="5048" y="2717"/>
                  </a:lnTo>
                  <a:lnTo>
                    <a:pt x="5085" y="2687"/>
                  </a:lnTo>
                  <a:lnTo>
                    <a:pt x="5112" y="2656"/>
                  </a:lnTo>
                  <a:lnTo>
                    <a:pt x="5129" y="2624"/>
                  </a:lnTo>
                  <a:lnTo>
                    <a:pt x="5134" y="2591"/>
                  </a:lnTo>
                  <a:lnTo>
                    <a:pt x="5134" y="2954"/>
                  </a:lnTo>
                  <a:lnTo>
                    <a:pt x="5129" y="2987"/>
                  </a:lnTo>
                  <a:lnTo>
                    <a:pt x="5112" y="3019"/>
                  </a:lnTo>
                  <a:lnTo>
                    <a:pt x="5085" y="3050"/>
                  </a:lnTo>
                  <a:lnTo>
                    <a:pt x="5048" y="3080"/>
                  </a:lnTo>
                  <a:lnTo>
                    <a:pt x="5001" y="3108"/>
                  </a:lnTo>
                  <a:lnTo>
                    <a:pt x="4946" y="3135"/>
                  </a:lnTo>
                  <a:lnTo>
                    <a:pt x="4882" y="3160"/>
                  </a:lnTo>
                  <a:lnTo>
                    <a:pt x="4810" y="3184"/>
                  </a:lnTo>
                  <a:lnTo>
                    <a:pt x="4730" y="3206"/>
                  </a:lnTo>
                  <a:lnTo>
                    <a:pt x="4644" y="3226"/>
                  </a:lnTo>
                  <a:lnTo>
                    <a:pt x="4552" y="3243"/>
                  </a:lnTo>
                  <a:lnTo>
                    <a:pt x="4453" y="3258"/>
                  </a:lnTo>
                  <a:lnTo>
                    <a:pt x="4349" y="3272"/>
                  </a:lnTo>
                  <a:lnTo>
                    <a:pt x="4241" y="3281"/>
                  </a:lnTo>
                  <a:lnTo>
                    <a:pt x="4128" y="3289"/>
                  </a:lnTo>
                  <a:lnTo>
                    <a:pt x="4012" y="3294"/>
                  </a:lnTo>
                  <a:lnTo>
                    <a:pt x="3892" y="3295"/>
                  </a:lnTo>
                  <a:lnTo>
                    <a:pt x="3773" y="3294"/>
                  </a:lnTo>
                  <a:lnTo>
                    <a:pt x="3656" y="3289"/>
                  </a:lnTo>
                  <a:lnTo>
                    <a:pt x="3543" y="3281"/>
                  </a:lnTo>
                  <a:lnTo>
                    <a:pt x="3435" y="3272"/>
                  </a:lnTo>
                  <a:lnTo>
                    <a:pt x="3332" y="3258"/>
                  </a:lnTo>
                  <a:lnTo>
                    <a:pt x="3233" y="3243"/>
                  </a:lnTo>
                  <a:lnTo>
                    <a:pt x="3139" y="3226"/>
                  </a:lnTo>
                  <a:lnTo>
                    <a:pt x="3053" y="3206"/>
                  </a:lnTo>
                  <a:lnTo>
                    <a:pt x="2975" y="3184"/>
                  </a:lnTo>
                  <a:lnTo>
                    <a:pt x="2903" y="3160"/>
                  </a:lnTo>
                  <a:lnTo>
                    <a:pt x="2839" y="3135"/>
                  </a:lnTo>
                  <a:lnTo>
                    <a:pt x="2783" y="3108"/>
                  </a:lnTo>
                  <a:lnTo>
                    <a:pt x="2736" y="3080"/>
                  </a:lnTo>
                  <a:lnTo>
                    <a:pt x="2700" y="3050"/>
                  </a:lnTo>
                  <a:lnTo>
                    <a:pt x="2672" y="3019"/>
                  </a:lnTo>
                  <a:lnTo>
                    <a:pt x="2655" y="2987"/>
                  </a:lnTo>
                  <a:lnTo>
                    <a:pt x="2650" y="2954"/>
                  </a:lnTo>
                  <a:lnTo>
                    <a:pt x="2650" y="2591"/>
                  </a:lnTo>
                  <a:close/>
                  <a:moveTo>
                    <a:pt x="4095" y="2429"/>
                  </a:moveTo>
                  <a:lnTo>
                    <a:pt x="4086" y="2447"/>
                  </a:lnTo>
                  <a:lnTo>
                    <a:pt x="4075" y="2470"/>
                  </a:lnTo>
                  <a:lnTo>
                    <a:pt x="4070" y="2492"/>
                  </a:lnTo>
                  <a:lnTo>
                    <a:pt x="4072" y="2513"/>
                  </a:lnTo>
                  <a:lnTo>
                    <a:pt x="3337" y="2462"/>
                  </a:lnTo>
                  <a:lnTo>
                    <a:pt x="3293" y="2541"/>
                  </a:lnTo>
                  <a:lnTo>
                    <a:pt x="4385" y="2616"/>
                  </a:lnTo>
                  <a:lnTo>
                    <a:pt x="4421" y="2550"/>
                  </a:lnTo>
                  <a:lnTo>
                    <a:pt x="4380" y="2544"/>
                  </a:lnTo>
                  <a:lnTo>
                    <a:pt x="4361" y="2541"/>
                  </a:lnTo>
                  <a:lnTo>
                    <a:pt x="4342" y="2538"/>
                  </a:lnTo>
                  <a:lnTo>
                    <a:pt x="4325" y="2531"/>
                  </a:lnTo>
                  <a:lnTo>
                    <a:pt x="4308" y="2525"/>
                  </a:lnTo>
                  <a:lnTo>
                    <a:pt x="4295" y="2517"/>
                  </a:lnTo>
                  <a:lnTo>
                    <a:pt x="4284" y="2506"/>
                  </a:lnTo>
                  <a:lnTo>
                    <a:pt x="4280" y="2494"/>
                  </a:lnTo>
                  <a:lnTo>
                    <a:pt x="4280" y="2478"/>
                  </a:lnTo>
                  <a:lnTo>
                    <a:pt x="4288" y="2461"/>
                  </a:lnTo>
                  <a:lnTo>
                    <a:pt x="4297" y="2442"/>
                  </a:lnTo>
                  <a:lnTo>
                    <a:pt x="4095" y="2429"/>
                  </a:lnTo>
                  <a:close/>
                  <a:moveTo>
                    <a:pt x="0" y="2388"/>
                  </a:moveTo>
                  <a:lnTo>
                    <a:pt x="6" y="2420"/>
                  </a:lnTo>
                  <a:lnTo>
                    <a:pt x="22" y="2453"/>
                  </a:lnTo>
                  <a:lnTo>
                    <a:pt x="50" y="2483"/>
                  </a:lnTo>
                  <a:lnTo>
                    <a:pt x="88" y="2513"/>
                  </a:lnTo>
                  <a:lnTo>
                    <a:pt x="133" y="2541"/>
                  </a:lnTo>
                  <a:lnTo>
                    <a:pt x="189" y="2568"/>
                  </a:lnTo>
                  <a:lnTo>
                    <a:pt x="253" y="2593"/>
                  </a:lnTo>
                  <a:lnTo>
                    <a:pt x="325" y="2618"/>
                  </a:lnTo>
                  <a:lnTo>
                    <a:pt x="405" y="2638"/>
                  </a:lnTo>
                  <a:lnTo>
                    <a:pt x="491" y="2659"/>
                  </a:lnTo>
                  <a:lnTo>
                    <a:pt x="583" y="2676"/>
                  </a:lnTo>
                  <a:lnTo>
                    <a:pt x="682" y="2692"/>
                  </a:lnTo>
                  <a:lnTo>
                    <a:pt x="785" y="2704"/>
                  </a:lnTo>
                  <a:lnTo>
                    <a:pt x="893" y="2714"/>
                  </a:lnTo>
                  <a:lnTo>
                    <a:pt x="1006" y="2722"/>
                  </a:lnTo>
                  <a:lnTo>
                    <a:pt x="1123" y="2726"/>
                  </a:lnTo>
                  <a:lnTo>
                    <a:pt x="1242" y="2728"/>
                  </a:lnTo>
                  <a:lnTo>
                    <a:pt x="1362" y="2726"/>
                  </a:lnTo>
                  <a:lnTo>
                    <a:pt x="1478" y="2722"/>
                  </a:lnTo>
                  <a:lnTo>
                    <a:pt x="1591" y="2714"/>
                  </a:lnTo>
                  <a:lnTo>
                    <a:pt x="1700" y="2704"/>
                  </a:lnTo>
                  <a:lnTo>
                    <a:pt x="1804" y="2692"/>
                  </a:lnTo>
                  <a:lnTo>
                    <a:pt x="1902" y="2676"/>
                  </a:lnTo>
                  <a:lnTo>
                    <a:pt x="1994" y="2659"/>
                  </a:lnTo>
                  <a:lnTo>
                    <a:pt x="2080" y="2638"/>
                  </a:lnTo>
                  <a:lnTo>
                    <a:pt x="2160" y="2618"/>
                  </a:lnTo>
                  <a:lnTo>
                    <a:pt x="2232" y="2594"/>
                  </a:lnTo>
                  <a:lnTo>
                    <a:pt x="2296" y="2568"/>
                  </a:lnTo>
                  <a:lnTo>
                    <a:pt x="2351" y="2541"/>
                  </a:lnTo>
                  <a:lnTo>
                    <a:pt x="2398" y="2513"/>
                  </a:lnTo>
                  <a:lnTo>
                    <a:pt x="2436" y="2483"/>
                  </a:lnTo>
                  <a:lnTo>
                    <a:pt x="2464" y="2453"/>
                  </a:lnTo>
                  <a:lnTo>
                    <a:pt x="2479" y="2420"/>
                  </a:lnTo>
                  <a:lnTo>
                    <a:pt x="2486" y="2388"/>
                  </a:lnTo>
                  <a:lnTo>
                    <a:pt x="2486" y="2750"/>
                  </a:lnTo>
                  <a:lnTo>
                    <a:pt x="2479" y="2783"/>
                  </a:lnTo>
                  <a:lnTo>
                    <a:pt x="2464" y="2816"/>
                  </a:lnTo>
                  <a:lnTo>
                    <a:pt x="2436" y="2846"/>
                  </a:lnTo>
                  <a:lnTo>
                    <a:pt x="2398" y="2876"/>
                  </a:lnTo>
                  <a:lnTo>
                    <a:pt x="2351" y="2904"/>
                  </a:lnTo>
                  <a:lnTo>
                    <a:pt x="2296" y="2931"/>
                  </a:lnTo>
                  <a:lnTo>
                    <a:pt x="2232" y="2957"/>
                  </a:lnTo>
                  <a:lnTo>
                    <a:pt x="2160" y="2981"/>
                  </a:lnTo>
                  <a:lnTo>
                    <a:pt x="2080" y="3001"/>
                  </a:lnTo>
                  <a:lnTo>
                    <a:pt x="1994" y="3022"/>
                  </a:lnTo>
                  <a:lnTo>
                    <a:pt x="1902" y="3039"/>
                  </a:lnTo>
                  <a:lnTo>
                    <a:pt x="1804" y="3055"/>
                  </a:lnTo>
                  <a:lnTo>
                    <a:pt x="1700" y="3067"/>
                  </a:lnTo>
                  <a:lnTo>
                    <a:pt x="1591" y="3077"/>
                  </a:lnTo>
                  <a:lnTo>
                    <a:pt x="1478" y="3085"/>
                  </a:lnTo>
                  <a:lnTo>
                    <a:pt x="1362" y="3089"/>
                  </a:lnTo>
                  <a:lnTo>
                    <a:pt x="1242" y="3091"/>
                  </a:lnTo>
                  <a:lnTo>
                    <a:pt x="1123" y="3089"/>
                  </a:lnTo>
                  <a:lnTo>
                    <a:pt x="1006" y="3085"/>
                  </a:lnTo>
                  <a:lnTo>
                    <a:pt x="893" y="3077"/>
                  </a:lnTo>
                  <a:lnTo>
                    <a:pt x="785" y="3067"/>
                  </a:lnTo>
                  <a:lnTo>
                    <a:pt x="682" y="3055"/>
                  </a:lnTo>
                  <a:lnTo>
                    <a:pt x="583" y="3039"/>
                  </a:lnTo>
                  <a:lnTo>
                    <a:pt x="491" y="3022"/>
                  </a:lnTo>
                  <a:lnTo>
                    <a:pt x="405" y="3001"/>
                  </a:lnTo>
                  <a:lnTo>
                    <a:pt x="325" y="2981"/>
                  </a:lnTo>
                  <a:lnTo>
                    <a:pt x="253" y="2957"/>
                  </a:lnTo>
                  <a:lnTo>
                    <a:pt x="189" y="2931"/>
                  </a:lnTo>
                  <a:lnTo>
                    <a:pt x="133" y="2904"/>
                  </a:lnTo>
                  <a:lnTo>
                    <a:pt x="88" y="2876"/>
                  </a:lnTo>
                  <a:lnTo>
                    <a:pt x="50" y="2846"/>
                  </a:lnTo>
                  <a:lnTo>
                    <a:pt x="22" y="2816"/>
                  </a:lnTo>
                  <a:lnTo>
                    <a:pt x="6" y="2783"/>
                  </a:lnTo>
                  <a:lnTo>
                    <a:pt x="0" y="2750"/>
                  </a:lnTo>
                  <a:lnTo>
                    <a:pt x="0" y="2388"/>
                  </a:lnTo>
                  <a:close/>
                  <a:moveTo>
                    <a:pt x="3892" y="2183"/>
                  </a:moveTo>
                  <a:lnTo>
                    <a:pt x="4012" y="2184"/>
                  </a:lnTo>
                  <a:lnTo>
                    <a:pt x="4128" y="2189"/>
                  </a:lnTo>
                  <a:lnTo>
                    <a:pt x="4241" y="2195"/>
                  </a:lnTo>
                  <a:lnTo>
                    <a:pt x="4349" y="2206"/>
                  </a:lnTo>
                  <a:lnTo>
                    <a:pt x="4453" y="2219"/>
                  </a:lnTo>
                  <a:lnTo>
                    <a:pt x="4552" y="2234"/>
                  </a:lnTo>
                  <a:lnTo>
                    <a:pt x="4644" y="2252"/>
                  </a:lnTo>
                  <a:lnTo>
                    <a:pt x="4730" y="2271"/>
                  </a:lnTo>
                  <a:lnTo>
                    <a:pt x="4810" y="2293"/>
                  </a:lnTo>
                  <a:lnTo>
                    <a:pt x="4882" y="2316"/>
                  </a:lnTo>
                  <a:lnTo>
                    <a:pt x="4946" y="2341"/>
                  </a:lnTo>
                  <a:lnTo>
                    <a:pt x="5001" y="2370"/>
                  </a:lnTo>
                  <a:lnTo>
                    <a:pt x="5048" y="2398"/>
                  </a:lnTo>
                  <a:lnTo>
                    <a:pt x="5085" y="2428"/>
                  </a:lnTo>
                  <a:lnTo>
                    <a:pt x="5112" y="2458"/>
                  </a:lnTo>
                  <a:lnTo>
                    <a:pt x="5129" y="2489"/>
                  </a:lnTo>
                  <a:lnTo>
                    <a:pt x="5134" y="2522"/>
                  </a:lnTo>
                  <a:lnTo>
                    <a:pt x="5129" y="2555"/>
                  </a:lnTo>
                  <a:lnTo>
                    <a:pt x="5112" y="2586"/>
                  </a:lnTo>
                  <a:lnTo>
                    <a:pt x="5085" y="2618"/>
                  </a:lnTo>
                  <a:lnTo>
                    <a:pt x="5048" y="2648"/>
                  </a:lnTo>
                  <a:lnTo>
                    <a:pt x="5001" y="2676"/>
                  </a:lnTo>
                  <a:lnTo>
                    <a:pt x="4946" y="2703"/>
                  </a:lnTo>
                  <a:lnTo>
                    <a:pt x="4882" y="2728"/>
                  </a:lnTo>
                  <a:lnTo>
                    <a:pt x="4810" y="2751"/>
                  </a:lnTo>
                  <a:lnTo>
                    <a:pt x="4730" y="2773"/>
                  </a:lnTo>
                  <a:lnTo>
                    <a:pt x="4644" y="2794"/>
                  </a:lnTo>
                  <a:lnTo>
                    <a:pt x="4552" y="2811"/>
                  </a:lnTo>
                  <a:lnTo>
                    <a:pt x="4453" y="2827"/>
                  </a:lnTo>
                  <a:lnTo>
                    <a:pt x="4349" y="2839"/>
                  </a:lnTo>
                  <a:lnTo>
                    <a:pt x="4241" y="2849"/>
                  </a:lnTo>
                  <a:lnTo>
                    <a:pt x="4128" y="2857"/>
                  </a:lnTo>
                  <a:lnTo>
                    <a:pt x="4012" y="2861"/>
                  </a:lnTo>
                  <a:lnTo>
                    <a:pt x="3892" y="2863"/>
                  </a:lnTo>
                  <a:lnTo>
                    <a:pt x="3773" y="2861"/>
                  </a:lnTo>
                  <a:lnTo>
                    <a:pt x="3656" y="2857"/>
                  </a:lnTo>
                  <a:lnTo>
                    <a:pt x="3543" y="2849"/>
                  </a:lnTo>
                  <a:lnTo>
                    <a:pt x="3435" y="2839"/>
                  </a:lnTo>
                  <a:lnTo>
                    <a:pt x="3332" y="2827"/>
                  </a:lnTo>
                  <a:lnTo>
                    <a:pt x="3233" y="2811"/>
                  </a:lnTo>
                  <a:lnTo>
                    <a:pt x="3139" y="2794"/>
                  </a:lnTo>
                  <a:lnTo>
                    <a:pt x="3053" y="2773"/>
                  </a:lnTo>
                  <a:lnTo>
                    <a:pt x="2975" y="2751"/>
                  </a:lnTo>
                  <a:lnTo>
                    <a:pt x="2903" y="2728"/>
                  </a:lnTo>
                  <a:lnTo>
                    <a:pt x="2839" y="2703"/>
                  </a:lnTo>
                  <a:lnTo>
                    <a:pt x="2783" y="2676"/>
                  </a:lnTo>
                  <a:lnTo>
                    <a:pt x="2736" y="2648"/>
                  </a:lnTo>
                  <a:lnTo>
                    <a:pt x="2700" y="2618"/>
                  </a:lnTo>
                  <a:lnTo>
                    <a:pt x="2672" y="2586"/>
                  </a:lnTo>
                  <a:lnTo>
                    <a:pt x="2655" y="2555"/>
                  </a:lnTo>
                  <a:lnTo>
                    <a:pt x="2650" y="2522"/>
                  </a:lnTo>
                  <a:lnTo>
                    <a:pt x="2655" y="2489"/>
                  </a:lnTo>
                  <a:lnTo>
                    <a:pt x="2672" y="2458"/>
                  </a:lnTo>
                  <a:lnTo>
                    <a:pt x="2700" y="2428"/>
                  </a:lnTo>
                  <a:lnTo>
                    <a:pt x="2736" y="2398"/>
                  </a:lnTo>
                  <a:lnTo>
                    <a:pt x="2783" y="2370"/>
                  </a:lnTo>
                  <a:lnTo>
                    <a:pt x="2839" y="2341"/>
                  </a:lnTo>
                  <a:lnTo>
                    <a:pt x="2903" y="2316"/>
                  </a:lnTo>
                  <a:lnTo>
                    <a:pt x="2975" y="2293"/>
                  </a:lnTo>
                  <a:lnTo>
                    <a:pt x="3053" y="2271"/>
                  </a:lnTo>
                  <a:lnTo>
                    <a:pt x="3139" y="2252"/>
                  </a:lnTo>
                  <a:lnTo>
                    <a:pt x="3233" y="2234"/>
                  </a:lnTo>
                  <a:lnTo>
                    <a:pt x="3332" y="2219"/>
                  </a:lnTo>
                  <a:lnTo>
                    <a:pt x="3435" y="2206"/>
                  </a:lnTo>
                  <a:lnTo>
                    <a:pt x="3543" y="2195"/>
                  </a:lnTo>
                  <a:lnTo>
                    <a:pt x="3656" y="2189"/>
                  </a:lnTo>
                  <a:lnTo>
                    <a:pt x="3773" y="2184"/>
                  </a:lnTo>
                  <a:lnTo>
                    <a:pt x="3892" y="2183"/>
                  </a:lnTo>
                  <a:close/>
                  <a:moveTo>
                    <a:pt x="2665" y="2058"/>
                  </a:moveTo>
                  <a:lnTo>
                    <a:pt x="2778" y="2076"/>
                  </a:lnTo>
                  <a:lnTo>
                    <a:pt x="2897" y="2091"/>
                  </a:lnTo>
                  <a:lnTo>
                    <a:pt x="3022" y="2102"/>
                  </a:lnTo>
                  <a:lnTo>
                    <a:pt x="3154" y="2110"/>
                  </a:lnTo>
                  <a:lnTo>
                    <a:pt x="3074" y="2126"/>
                  </a:lnTo>
                  <a:lnTo>
                    <a:pt x="2996" y="2145"/>
                  </a:lnTo>
                  <a:lnTo>
                    <a:pt x="2922" y="2167"/>
                  </a:lnTo>
                  <a:lnTo>
                    <a:pt x="2850" y="2190"/>
                  </a:lnTo>
                  <a:lnTo>
                    <a:pt x="2783" y="2217"/>
                  </a:lnTo>
                  <a:lnTo>
                    <a:pt x="2722" y="2249"/>
                  </a:lnTo>
                  <a:lnTo>
                    <a:pt x="2665" y="2282"/>
                  </a:lnTo>
                  <a:lnTo>
                    <a:pt x="2665" y="2058"/>
                  </a:lnTo>
                  <a:close/>
                  <a:moveTo>
                    <a:pt x="0" y="1937"/>
                  </a:moveTo>
                  <a:lnTo>
                    <a:pt x="6" y="1970"/>
                  </a:lnTo>
                  <a:lnTo>
                    <a:pt x="22" y="2002"/>
                  </a:lnTo>
                  <a:lnTo>
                    <a:pt x="50" y="2033"/>
                  </a:lnTo>
                  <a:lnTo>
                    <a:pt x="88" y="2062"/>
                  </a:lnTo>
                  <a:lnTo>
                    <a:pt x="133" y="2091"/>
                  </a:lnTo>
                  <a:lnTo>
                    <a:pt x="189" y="2118"/>
                  </a:lnTo>
                  <a:lnTo>
                    <a:pt x="253" y="2143"/>
                  </a:lnTo>
                  <a:lnTo>
                    <a:pt x="325" y="2167"/>
                  </a:lnTo>
                  <a:lnTo>
                    <a:pt x="405" y="2189"/>
                  </a:lnTo>
                  <a:lnTo>
                    <a:pt x="491" y="2208"/>
                  </a:lnTo>
                  <a:lnTo>
                    <a:pt x="583" y="2225"/>
                  </a:lnTo>
                  <a:lnTo>
                    <a:pt x="682" y="2241"/>
                  </a:lnTo>
                  <a:lnTo>
                    <a:pt x="785" y="2253"/>
                  </a:lnTo>
                  <a:lnTo>
                    <a:pt x="893" y="2264"/>
                  </a:lnTo>
                  <a:lnTo>
                    <a:pt x="1006" y="2271"/>
                  </a:lnTo>
                  <a:lnTo>
                    <a:pt x="1123" y="2275"/>
                  </a:lnTo>
                  <a:lnTo>
                    <a:pt x="1242" y="2277"/>
                  </a:lnTo>
                  <a:lnTo>
                    <a:pt x="1362" y="2275"/>
                  </a:lnTo>
                  <a:lnTo>
                    <a:pt x="1478" y="2271"/>
                  </a:lnTo>
                  <a:lnTo>
                    <a:pt x="1591" y="2264"/>
                  </a:lnTo>
                  <a:lnTo>
                    <a:pt x="1700" y="2253"/>
                  </a:lnTo>
                  <a:lnTo>
                    <a:pt x="1804" y="2241"/>
                  </a:lnTo>
                  <a:lnTo>
                    <a:pt x="1902" y="2225"/>
                  </a:lnTo>
                  <a:lnTo>
                    <a:pt x="1994" y="2208"/>
                  </a:lnTo>
                  <a:lnTo>
                    <a:pt x="2080" y="2189"/>
                  </a:lnTo>
                  <a:lnTo>
                    <a:pt x="2160" y="2167"/>
                  </a:lnTo>
                  <a:lnTo>
                    <a:pt x="2232" y="2143"/>
                  </a:lnTo>
                  <a:lnTo>
                    <a:pt x="2296" y="2118"/>
                  </a:lnTo>
                  <a:lnTo>
                    <a:pt x="2351" y="2091"/>
                  </a:lnTo>
                  <a:lnTo>
                    <a:pt x="2398" y="2062"/>
                  </a:lnTo>
                  <a:lnTo>
                    <a:pt x="2436" y="2033"/>
                  </a:lnTo>
                  <a:lnTo>
                    <a:pt x="2464" y="2002"/>
                  </a:lnTo>
                  <a:lnTo>
                    <a:pt x="2479" y="1970"/>
                  </a:lnTo>
                  <a:lnTo>
                    <a:pt x="2486" y="1937"/>
                  </a:lnTo>
                  <a:lnTo>
                    <a:pt x="2486" y="2300"/>
                  </a:lnTo>
                  <a:lnTo>
                    <a:pt x="2479" y="2333"/>
                  </a:lnTo>
                  <a:lnTo>
                    <a:pt x="2464" y="2365"/>
                  </a:lnTo>
                  <a:lnTo>
                    <a:pt x="2436" y="2396"/>
                  </a:lnTo>
                  <a:lnTo>
                    <a:pt x="2398" y="2426"/>
                  </a:lnTo>
                  <a:lnTo>
                    <a:pt x="2351" y="2454"/>
                  </a:lnTo>
                  <a:lnTo>
                    <a:pt x="2296" y="2481"/>
                  </a:lnTo>
                  <a:lnTo>
                    <a:pt x="2232" y="2506"/>
                  </a:lnTo>
                  <a:lnTo>
                    <a:pt x="2160" y="2530"/>
                  </a:lnTo>
                  <a:lnTo>
                    <a:pt x="2080" y="2552"/>
                  </a:lnTo>
                  <a:lnTo>
                    <a:pt x="1994" y="2571"/>
                  </a:lnTo>
                  <a:lnTo>
                    <a:pt x="1902" y="2588"/>
                  </a:lnTo>
                  <a:lnTo>
                    <a:pt x="1804" y="2604"/>
                  </a:lnTo>
                  <a:lnTo>
                    <a:pt x="1700" y="2616"/>
                  </a:lnTo>
                  <a:lnTo>
                    <a:pt x="1591" y="2627"/>
                  </a:lnTo>
                  <a:lnTo>
                    <a:pt x="1478" y="2635"/>
                  </a:lnTo>
                  <a:lnTo>
                    <a:pt x="1362" y="2638"/>
                  </a:lnTo>
                  <a:lnTo>
                    <a:pt x="1242" y="2640"/>
                  </a:lnTo>
                  <a:lnTo>
                    <a:pt x="1123" y="2638"/>
                  </a:lnTo>
                  <a:lnTo>
                    <a:pt x="1006" y="2635"/>
                  </a:lnTo>
                  <a:lnTo>
                    <a:pt x="893" y="2627"/>
                  </a:lnTo>
                  <a:lnTo>
                    <a:pt x="785" y="2616"/>
                  </a:lnTo>
                  <a:lnTo>
                    <a:pt x="682" y="2604"/>
                  </a:lnTo>
                  <a:lnTo>
                    <a:pt x="583" y="2588"/>
                  </a:lnTo>
                  <a:lnTo>
                    <a:pt x="491" y="2571"/>
                  </a:lnTo>
                  <a:lnTo>
                    <a:pt x="405" y="2552"/>
                  </a:lnTo>
                  <a:lnTo>
                    <a:pt x="325" y="2530"/>
                  </a:lnTo>
                  <a:lnTo>
                    <a:pt x="253" y="2506"/>
                  </a:lnTo>
                  <a:lnTo>
                    <a:pt x="189" y="2481"/>
                  </a:lnTo>
                  <a:lnTo>
                    <a:pt x="133" y="2454"/>
                  </a:lnTo>
                  <a:lnTo>
                    <a:pt x="88" y="2426"/>
                  </a:lnTo>
                  <a:lnTo>
                    <a:pt x="50" y="2396"/>
                  </a:lnTo>
                  <a:lnTo>
                    <a:pt x="22" y="2365"/>
                  </a:lnTo>
                  <a:lnTo>
                    <a:pt x="6" y="2333"/>
                  </a:lnTo>
                  <a:lnTo>
                    <a:pt x="0" y="2300"/>
                  </a:lnTo>
                  <a:lnTo>
                    <a:pt x="0" y="1937"/>
                  </a:lnTo>
                  <a:close/>
                  <a:moveTo>
                    <a:pt x="4597" y="1774"/>
                  </a:moveTo>
                  <a:lnTo>
                    <a:pt x="4597" y="2104"/>
                  </a:lnTo>
                  <a:lnTo>
                    <a:pt x="4503" y="2088"/>
                  </a:lnTo>
                  <a:lnTo>
                    <a:pt x="4410" y="2077"/>
                  </a:lnTo>
                  <a:lnTo>
                    <a:pt x="4320" y="2066"/>
                  </a:lnTo>
                  <a:lnTo>
                    <a:pt x="4234" y="2060"/>
                  </a:lnTo>
                  <a:lnTo>
                    <a:pt x="4153" y="2054"/>
                  </a:lnTo>
                  <a:lnTo>
                    <a:pt x="4081" y="2051"/>
                  </a:lnTo>
                  <a:lnTo>
                    <a:pt x="4164" y="2032"/>
                  </a:lnTo>
                  <a:lnTo>
                    <a:pt x="4241" y="2013"/>
                  </a:lnTo>
                  <a:lnTo>
                    <a:pt x="4311" y="1991"/>
                  </a:lnTo>
                  <a:lnTo>
                    <a:pt x="4374" y="1969"/>
                  </a:lnTo>
                  <a:lnTo>
                    <a:pt x="4430" y="1945"/>
                  </a:lnTo>
                  <a:lnTo>
                    <a:pt x="4480" y="1919"/>
                  </a:lnTo>
                  <a:lnTo>
                    <a:pt x="4521" y="1892"/>
                  </a:lnTo>
                  <a:lnTo>
                    <a:pt x="4554" y="1864"/>
                  </a:lnTo>
                  <a:lnTo>
                    <a:pt x="4577" y="1835"/>
                  </a:lnTo>
                  <a:lnTo>
                    <a:pt x="4593" y="1805"/>
                  </a:lnTo>
                  <a:lnTo>
                    <a:pt x="4597" y="1774"/>
                  </a:lnTo>
                  <a:close/>
                  <a:moveTo>
                    <a:pt x="0" y="1478"/>
                  </a:moveTo>
                  <a:lnTo>
                    <a:pt x="6" y="1511"/>
                  </a:lnTo>
                  <a:lnTo>
                    <a:pt x="22" y="1543"/>
                  </a:lnTo>
                  <a:lnTo>
                    <a:pt x="50" y="1574"/>
                  </a:lnTo>
                  <a:lnTo>
                    <a:pt x="88" y="1604"/>
                  </a:lnTo>
                  <a:lnTo>
                    <a:pt x="133" y="1632"/>
                  </a:lnTo>
                  <a:lnTo>
                    <a:pt x="189" y="1659"/>
                  </a:lnTo>
                  <a:lnTo>
                    <a:pt x="253" y="1684"/>
                  </a:lnTo>
                  <a:lnTo>
                    <a:pt x="325" y="1708"/>
                  </a:lnTo>
                  <a:lnTo>
                    <a:pt x="405" y="1730"/>
                  </a:lnTo>
                  <a:lnTo>
                    <a:pt x="491" y="1749"/>
                  </a:lnTo>
                  <a:lnTo>
                    <a:pt x="583" y="1768"/>
                  </a:lnTo>
                  <a:lnTo>
                    <a:pt x="682" y="1782"/>
                  </a:lnTo>
                  <a:lnTo>
                    <a:pt x="785" y="1794"/>
                  </a:lnTo>
                  <a:lnTo>
                    <a:pt x="893" y="1805"/>
                  </a:lnTo>
                  <a:lnTo>
                    <a:pt x="1006" y="1813"/>
                  </a:lnTo>
                  <a:lnTo>
                    <a:pt x="1123" y="1818"/>
                  </a:lnTo>
                  <a:lnTo>
                    <a:pt x="1242" y="1820"/>
                  </a:lnTo>
                  <a:lnTo>
                    <a:pt x="1362" y="1818"/>
                  </a:lnTo>
                  <a:lnTo>
                    <a:pt x="1478" y="1813"/>
                  </a:lnTo>
                  <a:lnTo>
                    <a:pt x="1591" y="1805"/>
                  </a:lnTo>
                  <a:lnTo>
                    <a:pt x="1700" y="1794"/>
                  </a:lnTo>
                  <a:lnTo>
                    <a:pt x="1804" y="1782"/>
                  </a:lnTo>
                  <a:lnTo>
                    <a:pt x="1902" y="1768"/>
                  </a:lnTo>
                  <a:lnTo>
                    <a:pt x="1994" y="1749"/>
                  </a:lnTo>
                  <a:lnTo>
                    <a:pt x="2080" y="1730"/>
                  </a:lnTo>
                  <a:lnTo>
                    <a:pt x="2160" y="1708"/>
                  </a:lnTo>
                  <a:lnTo>
                    <a:pt x="2232" y="1684"/>
                  </a:lnTo>
                  <a:lnTo>
                    <a:pt x="2296" y="1659"/>
                  </a:lnTo>
                  <a:lnTo>
                    <a:pt x="2351" y="1632"/>
                  </a:lnTo>
                  <a:lnTo>
                    <a:pt x="2398" y="1604"/>
                  </a:lnTo>
                  <a:lnTo>
                    <a:pt x="2436" y="1574"/>
                  </a:lnTo>
                  <a:lnTo>
                    <a:pt x="2464" y="1543"/>
                  </a:lnTo>
                  <a:lnTo>
                    <a:pt x="2479" y="1511"/>
                  </a:lnTo>
                  <a:lnTo>
                    <a:pt x="2486" y="1478"/>
                  </a:lnTo>
                  <a:lnTo>
                    <a:pt x="2486" y="1842"/>
                  </a:lnTo>
                  <a:lnTo>
                    <a:pt x="2479" y="1875"/>
                  </a:lnTo>
                  <a:lnTo>
                    <a:pt x="2464" y="1906"/>
                  </a:lnTo>
                  <a:lnTo>
                    <a:pt x="2436" y="1937"/>
                  </a:lnTo>
                  <a:lnTo>
                    <a:pt x="2398" y="1967"/>
                  </a:lnTo>
                  <a:lnTo>
                    <a:pt x="2351" y="1996"/>
                  </a:lnTo>
                  <a:lnTo>
                    <a:pt x="2296" y="2022"/>
                  </a:lnTo>
                  <a:lnTo>
                    <a:pt x="2232" y="2047"/>
                  </a:lnTo>
                  <a:lnTo>
                    <a:pt x="2160" y="2071"/>
                  </a:lnTo>
                  <a:lnTo>
                    <a:pt x="2080" y="2093"/>
                  </a:lnTo>
                  <a:lnTo>
                    <a:pt x="1994" y="2112"/>
                  </a:lnTo>
                  <a:lnTo>
                    <a:pt x="1902" y="2131"/>
                  </a:lnTo>
                  <a:lnTo>
                    <a:pt x="1804" y="2145"/>
                  </a:lnTo>
                  <a:lnTo>
                    <a:pt x="1700" y="2157"/>
                  </a:lnTo>
                  <a:lnTo>
                    <a:pt x="1591" y="2168"/>
                  </a:lnTo>
                  <a:lnTo>
                    <a:pt x="1478" y="2176"/>
                  </a:lnTo>
                  <a:lnTo>
                    <a:pt x="1362" y="2181"/>
                  </a:lnTo>
                  <a:lnTo>
                    <a:pt x="1242" y="2183"/>
                  </a:lnTo>
                  <a:lnTo>
                    <a:pt x="1123" y="2181"/>
                  </a:lnTo>
                  <a:lnTo>
                    <a:pt x="1006" y="2176"/>
                  </a:lnTo>
                  <a:lnTo>
                    <a:pt x="893" y="2168"/>
                  </a:lnTo>
                  <a:lnTo>
                    <a:pt x="785" y="2157"/>
                  </a:lnTo>
                  <a:lnTo>
                    <a:pt x="682" y="2145"/>
                  </a:lnTo>
                  <a:lnTo>
                    <a:pt x="583" y="2131"/>
                  </a:lnTo>
                  <a:lnTo>
                    <a:pt x="491" y="2112"/>
                  </a:lnTo>
                  <a:lnTo>
                    <a:pt x="405" y="2093"/>
                  </a:lnTo>
                  <a:lnTo>
                    <a:pt x="325" y="2071"/>
                  </a:lnTo>
                  <a:lnTo>
                    <a:pt x="253" y="2047"/>
                  </a:lnTo>
                  <a:lnTo>
                    <a:pt x="189" y="2022"/>
                  </a:lnTo>
                  <a:lnTo>
                    <a:pt x="133" y="1996"/>
                  </a:lnTo>
                  <a:lnTo>
                    <a:pt x="88" y="1967"/>
                  </a:lnTo>
                  <a:lnTo>
                    <a:pt x="50" y="1937"/>
                  </a:lnTo>
                  <a:lnTo>
                    <a:pt x="22" y="1906"/>
                  </a:lnTo>
                  <a:lnTo>
                    <a:pt x="6" y="1875"/>
                  </a:lnTo>
                  <a:lnTo>
                    <a:pt x="0" y="1842"/>
                  </a:lnTo>
                  <a:lnTo>
                    <a:pt x="0" y="1478"/>
                  </a:lnTo>
                  <a:close/>
                  <a:moveTo>
                    <a:pt x="4597" y="1324"/>
                  </a:moveTo>
                  <a:lnTo>
                    <a:pt x="4597" y="1687"/>
                  </a:lnTo>
                  <a:lnTo>
                    <a:pt x="4591" y="1720"/>
                  </a:lnTo>
                  <a:lnTo>
                    <a:pt x="4574" y="1752"/>
                  </a:lnTo>
                  <a:lnTo>
                    <a:pt x="4547" y="1783"/>
                  </a:lnTo>
                  <a:lnTo>
                    <a:pt x="4510" y="1812"/>
                  </a:lnTo>
                  <a:lnTo>
                    <a:pt x="4463" y="1842"/>
                  </a:lnTo>
                  <a:lnTo>
                    <a:pt x="4408" y="1868"/>
                  </a:lnTo>
                  <a:lnTo>
                    <a:pt x="4344" y="1893"/>
                  </a:lnTo>
                  <a:lnTo>
                    <a:pt x="4272" y="1917"/>
                  </a:lnTo>
                  <a:lnTo>
                    <a:pt x="4192" y="1939"/>
                  </a:lnTo>
                  <a:lnTo>
                    <a:pt x="4106" y="1958"/>
                  </a:lnTo>
                  <a:lnTo>
                    <a:pt x="4014" y="1975"/>
                  </a:lnTo>
                  <a:lnTo>
                    <a:pt x="3915" y="1991"/>
                  </a:lnTo>
                  <a:lnTo>
                    <a:pt x="3812" y="2003"/>
                  </a:lnTo>
                  <a:lnTo>
                    <a:pt x="3703" y="2014"/>
                  </a:lnTo>
                  <a:lnTo>
                    <a:pt x="3590" y="2021"/>
                  </a:lnTo>
                  <a:lnTo>
                    <a:pt x="3474" y="2025"/>
                  </a:lnTo>
                  <a:lnTo>
                    <a:pt x="3354" y="2027"/>
                  </a:lnTo>
                  <a:lnTo>
                    <a:pt x="3229" y="2025"/>
                  </a:lnTo>
                  <a:lnTo>
                    <a:pt x="3107" y="2021"/>
                  </a:lnTo>
                  <a:lnTo>
                    <a:pt x="2989" y="2013"/>
                  </a:lnTo>
                  <a:lnTo>
                    <a:pt x="2875" y="2002"/>
                  </a:lnTo>
                  <a:lnTo>
                    <a:pt x="2767" y="1988"/>
                  </a:lnTo>
                  <a:lnTo>
                    <a:pt x="2665" y="1970"/>
                  </a:lnTo>
                  <a:lnTo>
                    <a:pt x="2665" y="1961"/>
                  </a:lnTo>
                  <a:lnTo>
                    <a:pt x="2650" y="1961"/>
                  </a:lnTo>
                  <a:lnTo>
                    <a:pt x="2658" y="1931"/>
                  </a:lnTo>
                  <a:lnTo>
                    <a:pt x="2664" y="1900"/>
                  </a:lnTo>
                  <a:lnTo>
                    <a:pt x="2665" y="1865"/>
                  </a:lnTo>
                  <a:lnTo>
                    <a:pt x="2665" y="1607"/>
                  </a:lnTo>
                  <a:lnTo>
                    <a:pt x="2767" y="1625"/>
                  </a:lnTo>
                  <a:lnTo>
                    <a:pt x="2875" y="1639"/>
                  </a:lnTo>
                  <a:lnTo>
                    <a:pt x="2989" y="1650"/>
                  </a:lnTo>
                  <a:lnTo>
                    <a:pt x="3107" y="1658"/>
                  </a:lnTo>
                  <a:lnTo>
                    <a:pt x="3229" y="1662"/>
                  </a:lnTo>
                  <a:lnTo>
                    <a:pt x="3354" y="1664"/>
                  </a:lnTo>
                  <a:lnTo>
                    <a:pt x="3474" y="1662"/>
                  </a:lnTo>
                  <a:lnTo>
                    <a:pt x="3590" y="1659"/>
                  </a:lnTo>
                  <a:lnTo>
                    <a:pt x="3703" y="1651"/>
                  </a:lnTo>
                  <a:lnTo>
                    <a:pt x="3812" y="1640"/>
                  </a:lnTo>
                  <a:lnTo>
                    <a:pt x="3915" y="1628"/>
                  </a:lnTo>
                  <a:lnTo>
                    <a:pt x="4014" y="1612"/>
                  </a:lnTo>
                  <a:lnTo>
                    <a:pt x="4106" y="1595"/>
                  </a:lnTo>
                  <a:lnTo>
                    <a:pt x="4192" y="1576"/>
                  </a:lnTo>
                  <a:lnTo>
                    <a:pt x="4272" y="1554"/>
                  </a:lnTo>
                  <a:lnTo>
                    <a:pt x="4344" y="1530"/>
                  </a:lnTo>
                  <a:lnTo>
                    <a:pt x="4408" y="1505"/>
                  </a:lnTo>
                  <a:lnTo>
                    <a:pt x="4463" y="1478"/>
                  </a:lnTo>
                  <a:lnTo>
                    <a:pt x="4510" y="1449"/>
                  </a:lnTo>
                  <a:lnTo>
                    <a:pt x="4547" y="1420"/>
                  </a:lnTo>
                  <a:lnTo>
                    <a:pt x="4574" y="1389"/>
                  </a:lnTo>
                  <a:lnTo>
                    <a:pt x="4591" y="1357"/>
                  </a:lnTo>
                  <a:lnTo>
                    <a:pt x="4597" y="1324"/>
                  </a:lnTo>
                  <a:close/>
                  <a:moveTo>
                    <a:pt x="0" y="1023"/>
                  </a:moveTo>
                  <a:lnTo>
                    <a:pt x="6" y="1056"/>
                  </a:lnTo>
                  <a:lnTo>
                    <a:pt x="22" y="1087"/>
                  </a:lnTo>
                  <a:lnTo>
                    <a:pt x="50" y="1119"/>
                  </a:lnTo>
                  <a:lnTo>
                    <a:pt x="88" y="1148"/>
                  </a:lnTo>
                  <a:lnTo>
                    <a:pt x="133" y="1177"/>
                  </a:lnTo>
                  <a:lnTo>
                    <a:pt x="189" y="1203"/>
                  </a:lnTo>
                  <a:lnTo>
                    <a:pt x="253" y="1229"/>
                  </a:lnTo>
                  <a:lnTo>
                    <a:pt x="325" y="1252"/>
                  </a:lnTo>
                  <a:lnTo>
                    <a:pt x="405" y="1274"/>
                  </a:lnTo>
                  <a:lnTo>
                    <a:pt x="491" y="1293"/>
                  </a:lnTo>
                  <a:lnTo>
                    <a:pt x="583" y="1312"/>
                  </a:lnTo>
                  <a:lnTo>
                    <a:pt x="682" y="1326"/>
                  </a:lnTo>
                  <a:lnTo>
                    <a:pt x="785" y="1339"/>
                  </a:lnTo>
                  <a:lnTo>
                    <a:pt x="893" y="1350"/>
                  </a:lnTo>
                  <a:lnTo>
                    <a:pt x="1006" y="1357"/>
                  </a:lnTo>
                  <a:lnTo>
                    <a:pt x="1123" y="1362"/>
                  </a:lnTo>
                  <a:lnTo>
                    <a:pt x="1242" y="1364"/>
                  </a:lnTo>
                  <a:lnTo>
                    <a:pt x="1362" y="1362"/>
                  </a:lnTo>
                  <a:lnTo>
                    <a:pt x="1478" y="1357"/>
                  </a:lnTo>
                  <a:lnTo>
                    <a:pt x="1591" y="1350"/>
                  </a:lnTo>
                  <a:lnTo>
                    <a:pt x="1700" y="1339"/>
                  </a:lnTo>
                  <a:lnTo>
                    <a:pt x="1804" y="1326"/>
                  </a:lnTo>
                  <a:lnTo>
                    <a:pt x="1902" y="1312"/>
                  </a:lnTo>
                  <a:lnTo>
                    <a:pt x="1994" y="1293"/>
                  </a:lnTo>
                  <a:lnTo>
                    <a:pt x="2080" y="1274"/>
                  </a:lnTo>
                  <a:lnTo>
                    <a:pt x="2160" y="1252"/>
                  </a:lnTo>
                  <a:lnTo>
                    <a:pt x="2232" y="1229"/>
                  </a:lnTo>
                  <a:lnTo>
                    <a:pt x="2296" y="1203"/>
                  </a:lnTo>
                  <a:lnTo>
                    <a:pt x="2351" y="1177"/>
                  </a:lnTo>
                  <a:lnTo>
                    <a:pt x="2398" y="1148"/>
                  </a:lnTo>
                  <a:lnTo>
                    <a:pt x="2436" y="1119"/>
                  </a:lnTo>
                  <a:lnTo>
                    <a:pt x="2464" y="1087"/>
                  </a:lnTo>
                  <a:lnTo>
                    <a:pt x="2479" y="1056"/>
                  </a:lnTo>
                  <a:lnTo>
                    <a:pt x="2486" y="1023"/>
                  </a:lnTo>
                  <a:lnTo>
                    <a:pt x="2486" y="1386"/>
                  </a:lnTo>
                  <a:lnTo>
                    <a:pt x="2479" y="1419"/>
                  </a:lnTo>
                  <a:lnTo>
                    <a:pt x="2464" y="1450"/>
                  </a:lnTo>
                  <a:lnTo>
                    <a:pt x="2436" y="1482"/>
                  </a:lnTo>
                  <a:lnTo>
                    <a:pt x="2398" y="1511"/>
                  </a:lnTo>
                  <a:lnTo>
                    <a:pt x="2351" y="1540"/>
                  </a:lnTo>
                  <a:lnTo>
                    <a:pt x="2296" y="1566"/>
                  </a:lnTo>
                  <a:lnTo>
                    <a:pt x="2232" y="1592"/>
                  </a:lnTo>
                  <a:lnTo>
                    <a:pt x="2160" y="1615"/>
                  </a:lnTo>
                  <a:lnTo>
                    <a:pt x="2080" y="1637"/>
                  </a:lnTo>
                  <a:lnTo>
                    <a:pt x="1994" y="1656"/>
                  </a:lnTo>
                  <a:lnTo>
                    <a:pt x="1902" y="1675"/>
                  </a:lnTo>
                  <a:lnTo>
                    <a:pt x="1804" y="1689"/>
                  </a:lnTo>
                  <a:lnTo>
                    <a:pt x="1700" y="1702"/>
                  </a:lnTo>
                  <a:lnTo>
                    <a:pt x="1591" y="1713"/>
                  </a:lnTo>
                  <a:lnTo>
                    <a:pt x="1478" y="1720"/>
                  </a:lnTo>
                  <a:lnTo>
                    <a:pt x="1362" y="1725"/>
                  </a:lnTo>
                  <a:lnTo>
                    <a:pt x="1242" y="1727"/>
                  </a:lnTo>
                  <a:lnTo>
                    <a:pt x="1123" y="1725"/>
                  </a:lnTo>
                  <a:lnTo>
                    <a:pt x="1006" y="1720"/>
                  </a:lnTo>
                  <a:lnTo>
                    <a:pt x="893" y="1713"/>
                  </a:lnTo>
                  <a:lnTo>
                    <a:pt x="785" y="1702"/>
                  </a:lnTo>
                  <a:lnTo>
                    <a:pt x="682" y="1689"/>
                  </a:lnTo>
                  <a:lnTo>
                    <a:pt x="583" y="1675"/>
                  </a:lnTo>
                  <a:lnTo>
                    <a:pt x="491" y="1656"/>
                  </a:lnTo>
                  <a:lnTo>
                    <a:pt x="405" y="1637"/>
                  </a:lnTo>
                  <a:lnTo>
                    <a:pt x="325" y="1615"/>
                  </a:lnTo>
                  <a:lnTo>
                    <a:pt x="253" y="1592"/>
                  </a:lnTo>
                  <a:lnTo>
                    <a:pt x="189" y="1566"/>
                  </a:lnTo>
                  <a:lnTo>
                    <a:pt x="133" y="1540"/>
                  </a:lnTo>
                  <a:lnTo>
                    <a:pt x="88" y="1511"/>
                  </a:lnTo>
                  <a:lnTo>
                    <a:pt x="50" y="1482"/>
                  </a:lnTo>
                  <a:lnTo>
                    <a:pt x="22" y="1450"/>
                  </a:lnTo>
                  <a:lnTo>
                    <a:pt x="6" y="1419"/>
                  </a:lnTo>
                  <a:lnTo>
                    <a:pt x="0" y="1386"/>
                  </a:lnTo>
                  <a:lnTo>
                    <a:pt x="0" y="1023"/>
                  </a:lnTo>
                  <a:close/>
                  <a:moveTo>
                    <a:pt x="4597" y="866"/>
                  </a:moveTo>
                  <a:lnTo>
                    <a:pt x="4597" y="1229"/>
                  </a:lnTo>
                  <a:lnTo>
                    <a:pt x="4591" y="1262"/>
                  </a:lnTo>
                  <a:lnTo>
                    <a:pt x="4574" y="1293"/>
                  </a:lnTo>
                  <a:lnTo>
                    <a:pt x="4547" y="1324"/>
                  </a:lnTo>
                  <a:lnTo>
                    <a:pt x="4510" y="1354"/>
                  </a:lnTo>
                  <a:lnTo>
                    <a:pt x="4463" y="1383"/>
                  </a:lnTo>
                  <a:lnTo>
                    <a:pt x="4408" y="1409"/>
                  </a:lnTo>
                  <a:lnTo>
                    <a:pt x="4344" y="1434"/>
                  </a:lnTo>
                  <a:lnTo>
                    <a:pt x="4272" y="1458"/>
                  </a:lnTo>
                  <a:lnTo>
                    <a:pt x="4192" y="1480"/>
                  </a:lnTo>
                  <a:lnTo>
                    <a:pt x="4106" y="1499"/>
                  </a:lnTo>
                  <a:lnTo>
                    <a:pt x="4014" y="1518"/>
                  </a:lnTo>
                  <a:lnTo>
                    <a:pt x="3915" y="1532"/>
                  </a:lnTo>
                  <a:lnTo>
                    <a:pt x="3812" y="1544"/>
                  </a:lnTo>
                  <a:lnTo>
                    <a:pt x="3703" y="1555"/>
                  </a:lnTo>
                  <a:lnTo>
                    <a:pt x="3590" y="1563"/>
                  </a:lnTo>
                  <a:lnTo>
                    <a:pt x="3474" y="1568"/>
                  </a:lnTo>
                  <a:lnTo>
                    <a:pt x="3354" y="1570"/>
                  </a:lnTo>
                  <a:lnTo>
                    <a:pt x="3229" y="1566"/>
                  </a:lnTo>
                  <a:lnTo>
                    <a:pt x="3107" y="1562"/>
                  </a:lnTo>
                  <a:lnTo>
                    <a:pt x="2989" y="1554"/>
                  </a:lnTo>
                  <a:lnTo>
                    <a:pt x="2875" y="1543"/>
                  </a:lnTo>
                  <a:lnTo>
                    <a:pt x="2767" y="1529"/>
                  </a:lnTo>
                  <a:lnTo>
                    <a:pt x="2665" y="1511"/>
                  </a:lnTo>
                  <a:lnTo>
                    <a:pt x="2665" y="1502"/>
                  </a:lnTo>
                  <a:lnTo>
                    <a:pt x="2650" y="1502"/>
                  </a:lnTo>
                  <a:lnTo>
                    <a:pt x="2662" y="1458"/>
                  </a:lnTo>
                  <a:lnTo>
                    <a:pt x="2665" y="1409"/>
                  </a:lnTo>
                  <a:lnTo>
                    <a:pt x="2665" y="1148"/>
                  </a:lnTo>
                  <a:lnTo>
                    <a:pt x="2767" y="1166"/>
                  </a:lnTo>
                  <a:lnTo>
                    <a:pt x="2875" y="1180"/>
                  </a:lnTo>
                  <a:lnTo>
                    <a:pt x="2989" y="1191"/>
                  </a:lnTo>
                  <a:lnTo>
                    <a:pt x="3107" y="1199"/>
                  </a:lnTo>
                  <a:lnTo>
                    <a:pt x="3229" y="1205"/>
                  </a:lnTo>
                  <a:lnTo>
                    <a:pt x="3354" y="1207"/>
                  </a:lnTo>
                  <a:lnTo>
                    <a:pt x="3474" y="1205"/>
                  </a:lnTo>
                  <a:lnTo>
                    <a:pt x="3590" y="1200"/>
                  </a:lnTo>
                  <a:lnTo>
                    <a:pt x="3703" y="1192"/>
                  </a:lnTo>
                  <a:lnTo>
                    <a:pt x="3812" y="1181"/>
                  </a:lnTo>
                  <a:lnTo>
                    <a:pt x="3915" y="1169"/>
                  </a:lnTo>
                  <a:lnTo>
                    <a:pt x="4014" y="1155"/>
                  </a:lnTo>
                  <a:lnTo>
                    <a:pt x="4106" y="1136"/>
                  </a:lnTo>
                  <a:lnTo>
                    <a:pt x="4192" y="1117"/>
                  </a:lnTo>
                  <a:lnTo>
                    <a:pt x="4272" y="1095"/>
                  </a:lnTo>
                  <a:lnTo>
                    <a:pt x="4344" y="1071"/>
                  </a:lnTo>
                  <a:lnTo>
                    <a:pt x="4408" y="1046"/>
                  </a:lnTo>
                  <a:lnTo>
                    <a:pt x="4463" y="1020"/>
                  </a:lnTo>
                  <a:lnTo>
                    <a:pt x="4510" y="991"/>
                  </a:lnTo>
                  <a:lnTo>
                    <a:pt x="4547" y="961"/>
                  </a:lnTo>
                  <a:lnTo>
                    <a:pt x="4574" y="930"/>
                  </a:lnTo>
                  <a:lnTo>
                    <a:pt x="4591" y="899"/>
                  </a:lnTo>
                  <a:lnTo>
                    <a:pt x="4597" y="866"/>
                  </a:lnTo>
                  <a:close/>
                  <a:moveTo>
                    <a:pt x="751" y="859"/>
                  </a:moveTo>
                  <a:lnTo>
                    <a:pt x="713" y="927"/>
                  </a:lnTo>
                  <a:lnTo>
                    <a:pt x="754" y="932"/>
                  </a:lnTo>
                  <a:lnTo>
                    <a:pt x="773" y="935"/>
                  </a:lnTo>
                  <a:lnTo>
                    <a:pt x="792" y="939"/>
                  </a:lnTo>
                  <a:lnTo>
                    <a:pt x="810" y="944"/>
                  </a:lnTo>
                  <a:lnTo>
                    <a:pt x="827" y="950"/>
                  </a:lnTo>
                  <a:lnTo>
                    <a:pt x="840" y="960"/>
                  </a:lnTo>
                  <a:lnTo>
                    <a:pt x="851" y="969"/>
                  </a:lnTo>
                  <a:lnTo>
                    <a:pt x="856" y="983"/>
                  </a:lnTo>
                  <a:lnTo>
                    <a:pt x="854" y="998"/>
                  </a:lnTo>
                  <a:lnTo>
                    <a:pt x="848" y="1016"/>
                  </a:lnTo>
                  <a:lnTo>
                    <a:pt x="837" y="1034"/>
                  </a:lnTo>
                  <a:lnTo>
                    <a:pt x="1039" y="1048"/>
                  </a:lnTo>
                  <a:lnTo>
                    <a:pt x="1050" y="1029"/>
                  </a:lnTo>
                  <a:lnTo>
                    <a:pt x="1061" y="1005"/>
                  </a:lnTo>
                  <a:lnTo>
                    <a:pt x="1064" y="983"/>
                  </a:lnTo>
                  <a:lnTo>
                    <a:pt x="1062" y="965"/>
                  </a:lnTo>
                  <a:lnTo>
                    <a:pt x="1797" y="1015"/>
                  </a:lnTo>
                  <a:lnTo>
                    <a:pt x="1843" y="935"/>
                  </a:lnTo>
                  <a:lnTo>
                    <a:pt x="751" y="859"/>
                  </a:lnTo>
                  <a:close/>
                  <a:moveTo>
                    <a:pt x="1242" y="613"/>
                  </a:moveTo>
                  <a:lnTo>
                    <a:pt x="1362" y="614"/>
                  </a:lnTo>
                  <a:lnTo>
                    <a:pt x="1478" y="619"/>
                  </a:lnTo>
                  <a:lnTo>
                    <a:pt x="1591" y="627"/>
                  </a:lnTo>
                  <a:lnTo>
                    <a:pt x="1700" y="638"/>
                  </a:lnTo>
                  <a:lnTo>
                    <a:pt x="1804" y="650"/>
                  </a:lnTo>
                  <a:lnTo>
                    <a:pt x="1902" y="664"/>
                  </a:lnTo>
                  <a:lnTo>
                    <a:pt x="1994" y="683"/>
                  </a:lnTo>
                  <a:lnTo>
                    <a:pt x="2080" y="702"/>
                  </a:lnTo>
                  <a:lnTo>
                    <a:pt x="2160" y="724"/>
                  </a:lnTo>
                  <a:lnTo>
                    <a:pt x="2232" y="748"/>
                  </a:lnTo>
                  <a:lnTo>
                    <a:pt x="2296" y="773"/>
                  </a:lnTo>
                  <a:lnTo>
                    <a:pt x="2351" y="800"/>
                  </a:lnTo>
                  <a:lnTo>
                    <a:pt x="2398" y="828"/>
                  </a:lnTo>
                  <a:lnTo>
                    <a:pt x="2436" y="858"/>
                  </a:lnTo>
                  <a:lnTo>
                    <a:pt x="2464" y="889"/>
                  </a:lnTo>
                  <a:lnTo>
                    <a:pt x="2479" y="921"/>
                  </a:lnTo>
                  <a:lnTo>
                    <a:pt x="2486" y="954"/>
                  </a:lnTo>
                  <a:lnTo>
                    <a:pt x="2479" y="987"/>
                  </a:lnTo>
                  <a:lnTo>
                    <a:pt x="2464" y="1018"/>
                  </a:lnTo>
                  <a:lnTo>
                    <a:pt x="2436" y="1049"/>
                  </a:lnTo>
                  <a:lnTo>
                    <a:pt x="2398" y="1079"/>
                  </a:lnTo>
                  <a:lnTo>
                    <a:pt x="2351" y="1108"/>
                  </a:lnTo>
                  <a:lnTo>
                    <a:pt x="2296" y="1134"/>
                  </a:lnTo>
                  <a:lnTo>
                    <a:pt x="2232" y="1159"/>
                  </a:lnTo>
                  <a:lnTo>
                    <a:pt x="2160" y="1183"/>
                  </a:lnTo>
                  <a:lnTo>
                    <a:pt x="2080" y="1205"/>
                  </a:lnTo>
                  <a:lnTo>
                    <a:pt x="1994" y="1225"/>
                  </a:lnTo>
                  <a:lnTo>
                    <a:pt x="1902" y="1243"/>
                  </a:lnTo>
                  <a:lnTo>
                    <a:pt x="1804" y="1258"/>
                  </a:lnTo>
                  <a:lnTo>
                    <a:pt x="1700" y="1271"/>
                  </a:lnTo>
                  <a:lnTo>
                    <a:pt x="1591" y="1280"/>
                  </a:lnTo>
                  <a:lnTo>
                    <a:pt x="1478" y="1288"/>
                  </a:lnTo>
                  <a:lnTo>
                    <a:pt x="1362" y="1293"/>
                  </a:lnTo>
                  <a:lnTo>
                    <a:pt x="1242" y="1295"/>
                  </a:lnTo>
                  <a:lnTo>
                    <a:pt x="1123" y="1293"/>
                  </a:lnTo>
                  <a:lnTo>
                    <a:pt x="1006" y="1288"/>
                  </a:lnTo>
                  <a:lnTo>
                    <a:pt x="893" y="1280"/>
                  </a:lnTo>
                  <a:lnTo>
                    <a:pt x="785" y="1271"/>
                  </a:lnTo>
                  <a:lnTo>
                    <a:pt x="682" y="1258"/>
                  </a:lnTo>
                  <a:lnTo>
                    <a:pt x="583" y="1243"/>
                  </a:lnTo>
                  <a:lnTo>
                    <a:pt x="491" y="1225"/>
                  </a:lnTo>
                  <a:lnTo>
                    <a:pt x="405" y="1205"/>
                  </a:lnTo>
                  <a:lnTo>
                    <a:pt x="325" y="1183"/>
                  </a:lnTo>
                  <a:lnTo>
                    <a:pt x="253" y="1159"/>
                  </a:lnTo>
                  <a:lnTo>
                    <a:pt x="189" y="1134"/>
                  </a:lnTo>
                  <a:lnTo>
                    <a:pt x="133" y="1108"/>
                  </a:lnTo>
                  <a:lnTo>
                    <a:pt x="88" y="1079"/>
                  </a:lnTo>
                  <a:lnTo>
                    <a:pt x="50" y="1049"/>
                  </a:lnTo>
                  <a:lnTo>
                    <a:pt x="22" y="1018"/>
                  </a:lnTo>
                  <a:lnTo>
                    <a:pt x="6" y="987"/>
                  </a:lnTo>
                  <a:lnTo>
                    <a:pt x="0" y="954"/>
                  </a:lnTo>
                  <a:lnTo>
                    <a:pt x="6" y="921"/>
                  </a:lnTo>
                  <a:lnTo>
                    <a:pt x="22" y="889"/>
                  </a:lnTo>
                  <a:lnTo>
                    <a:pt x="50" y="858"/>
                  </a:lnTo>
                  <a:lnTo>
                    <a:pt x="88" y="828"/>
                  </a:lnTo>
                  <a:lnTo>
                    <a:pt x="133" y="800"/>
                  </a:lnTo>
                  <a:lnTo>
                    <a:pt x="189" y="773"/>
                  </a:lnTo>
                  <a:lnTo>
                    <a:pt x="253" y="748"/>
                  </a:lnTo>
                  <a:lnTo>
                    <a:pt x="325" y="724"/>
                  </a:lnTo>
                  <a:lnTo>
                    <a:pt x="405" y="702"/>
                  </a:lnTo>
                  <a:lnTo>
                    <a:pt x="491" y="683"/>
                  </a:lnTo>
                  <a:lnTo>
                    <a:pt x="583" y="664"/>
                  </a:lnTo>
                  <a:lnTo>
                    <a:pt x="682" y="650"/>
                  </a:lnTo>
                  <a:lnTo>
                    <a:pt x="785" y="638"/>
                  </a:lnTo>
                  <a:lnTo>
                    <a:pt x="893" y="627"/>
                  </a:lnTo>
                  <a:lnTo>
                    <a:pt x="1006" y="619"/>
                  </a:lnTo>
                  <a:lnTo>
                    <a:pt x="1123" y="614"/>
                  </a:lnTo>
                  <a:lnTo>
                    <a:pt x="1242" y="613"/>
                  </a:lnTo>
                  <a:close/>
                  <a:moveTo>
                    <a:pt x="2112" y="410"/>
                  </a:moveTo>
                  <a:lnTo>
                    <a:pt x="2118" y="443"/>
                  </a:lnTo>
                  <a:lnTo>
                    <a:pt x="2134" y="474"/>
                  </a:lnTo>
                  <a:lnTo>
                    <a:pt x="2162" y="506"/>
                  </a:lnTo>
                  <a:lnTo>
                    <a:pt x="2198" y="536"/>
                  </a:lnTo>
                  <a:lnTo>
                    <a:pt x="2245" y="564"/>
                  </a:lnTo>
                  <a:lnTo>
                    <a:pt x="2301" y="591"/>
                  </a:lnTo>
                  <a:lnTo>
                    <a:pt x="2365" y="616"/>
                  </a:lnTo>
                  <a:lnTo>
                    <a:pt x="2437" y="639"/>
                  </a:lnTo>
                  <a:lnTo>
                    <a:pt x="2517" y="661"/>
                  </a:lnTo>
                  <a:lnTo>
                    <a:pt x="2603" y="680"/>
                  </a:lnTo>
                  <a:lnTo>
                    <a:pt x="2695" y="699"/>
                  </a:lnTo>
                  <a:lnTo>
                    <a:pt x="2794" y="713"/>
                  </a:lnTo>
                  <a:lnTo>
                    <a:pt x="2897" y="726"/>
                  </a:lnTo>
                  <a:lnTo>
                    <a:pt x="3005" y="737"/>
                  </a:lnTo>
                  <a:lnTo>
                    <a:pt x="3118" y="745"/>
                  </a:lnTo>
                  <a:lnTo>
                    <a:pt x="3235" y="749"/>
                  </a:lnTo>
                  <a:lnTo>
                    <a:pt x="3354" y="751"/>
                  </a:lnTo>
                  <a:lnTo>
                    <a:pt x="3474" y="749"/>
                  </a:lnTo>
                  <a:lnTo>
                    <a:pt x="3590" y="745"/>
                  </a:lnTo>
                  <a:lnTo>
                    <a:pt x="3703" y="737"/>
                  </a:lnTo>
                  <a:lnTo>
                    <a:pt x="3812" y="726"/>
                  </a:lnTo>
                  <a:lnTo>
                    <a:pt x="3915" y="713"/>
                  </a:lnTo>
                  <a:lnTo>
                    <a:pt x="4014" y="699"/>
                  </a:lnTo>
                  <a:lnTo>
                    <a:pt x="4106" y="680"/>
                  </a:lnTo>
                  <a:lnTo>
                    <a:pt x="4192" y="661"/>
                  </a:lnTo>
                  <a:lnTo>
                    <a:pt x="4272" y="639"/>
                  </a:lnTo>
                  <a:lnTo>
                    <a:pt x="4344" y="616"/>
                  </a:lnTo>
                  <a:lnTo>
                    <a:pt x="4408" y="591"/>
                  </a:lnTo>
                  <a:lnTo>
                    <a:pt x="4463" y="564"/>
                  </a:lnTo>
                  <a:lnTo>
                    <a:pt x="4510" y="536"/>
                  </a:lnTo>
                  <a:lnTo>
                    <a:pt x="4547" y="506"/>
                  </a:lnTo>
                  <a:lnTo>
                    <a:pt x="4574" y="474"/>
                  </a:lnTo>
                  <a:lnTo>
                    <a:pt x="4591" y="443"/>
                  </a:lnTo>
                  <a:lnTo>
                    <a:pt x="4597" y="410"/>
                  </a:lnTo>
                  <a:lnTo>
                    <a:pt x="4597" y="773"/>
                  </a:lnTo>
                  <a:lnTo>
                    <a:pt x="4591" y="806"/>
                  </a:lnTo>
                  <a:lnTo>
                    <a:pt x="4574" y="837"/>
                  </a:lnTo>
                  <a:lnTo>
                    <a:pt x="4547" y="869"/>
                  </a:lnTo>
                  <a:lnTo>
                    <a:pt x="4510" y="899"/>
                  </a:lnTo>
                  <a:lnTo>
                    <a:pt x="4463" y="927"/>
                  </a:lnTo>
                  <a:lnTo>
                    <a:pt x="4408" y="954"/>
                  </a:lnTo>
                  <a:lnTo>
                    <a:pt x="4344" y="979"/>
                  </a:lnTo>
                  <a:lnTo>
                    <a:pt x="4272" y="1002"/>
                  </a:lnTo>
                  <a:lnTo>
                    <a:pt x="4192" y="1024"/>
                  </a:lnTo>
                  <a:lnTo>
                    <a:pt x="4106" y="1043"/>
                  </a:lnTo>
                  <a:lnTo>
                    <a:pt x="4014" y="1062"/>
                  </a:lnTo>
                  <a:lnTo>
                    <a:pt x="3915" y="1076"/>
                  </a:lnTo>
                  <a:lnTo>
                    <a:pt x="3812" y="1089"/>
                  </a:lnTo>
                  <a:lnTo>
                    <a:pt x="3703" y="1100"/>
                  </a:lnTo>
                  <a:lnTo>
                    <a:pt x="3590" y="1108"/>
                  </a:lnTo>
                  <a:lnTo>
                    <a:pt x="3474" y="1112"/>
                  </a:lnTo>
                  <a:lnTo>
                    <a:pt x="3354" y="1114"/>
                  </a:lnTo>
                  <a:lnTo>
                    <a:pt x="3229" y="1111"/>
                  </a:lnTo>
                  <a:lnTo>
                    <a:pt x="3107" y="1106"/>
                  </a:lnTo>
                  <a:lnTo>
                    <a:pt x="2989" y="1098"/>
                  </a:lnTo>
                  <a:lnTo>
                    <a:pt x="2875" y="1087"/>
                  </a:lnTo>
                  <a:lnTo>
                    <a:pt x="2767" y="1073"/>
                  </a:lnTo>
                  <a:lnTo>
                    <a:pt x="2665" y="1056"/>
                  </a:lnTo>
                  <a:lnTo>
                    <a:pt x="2665" y="1046"/>
                  </a:lnTo>
                  <a:lnTo>
                    <a:pt x="2658" y="1046"/>
                  </a:lnTo>
                  <a:lnTo>
                    <a:pt x="2664" y="1013"/>
                  </a:lnTo>
                  <a:lnTo>
                    <a:pt x="2665" y="977"/>
                  </a:lnTo>
                  <a:lnTo>
                    <a:pt x="2662" y="930"/>
                  </a:lnTo>
                  <a:lnTo>
                    <a:pt x="2651" y="884"/>
                  </a:lnTo>
                  <a:lnTo>
                    <a:pt x="2633" y="844"/>
                  </a:lnTo>
                  <a:lnTo>
                    <a:pt x="2609" y="804"/>
                  </a:lnTo>
                  <a:lnTo>
                    <a:pt x="2578" y="768"/>
                  </a:lnTo>
                  <a:lnTo>
                    <a:pt x="2542" y="734"/>
                  </a:lnTo>
                  <a:lnTo>
                    <a:pt x="2501" y="702"/>
                  </a:lnTo>
                  <a:lnTo>
                    <a:pt x="2456" y="674"/>
                  </a:lnTo>
                  <a:lnTo>
                    <a:pt x="2406" y="647"/>
                  </a:lnTo>
                  <a:lnTo>
                    <a:pt x="2353" y="624"/>
                  </a:lnTo>
                  <a:lnTo>
                    <a:pt x="2296" y="600"/>
                  </a:lnTo>
                  <a:lnTo>
                    <a:pt x="2237" y="581"/>
                  </a:lnTo>
                  <a:lnTo>
                    <a:pt x="2174" y="562"/>
                  </a:lnTo>
                  <a:lnTo>
                    <a:pt x="2112" y="547"/>
                  </a:lnTo>
                  <a:lnTo>
                    <a:pt x="2112" y="410"/>
                  </a:lnTo>
                  <a:close/>
                  <a:moveTo>
                    <a:pt x="3557" y="246"/>
                  </a:moveTo>
                  <a:lnTo>
                    <a:pt x="3548" y="265"/>
                  </a:lnTo>
                  <a:lnTo>
                    <a:pt x="3537" y="289"/>
                  </a:lnTo>
                  <a:lnTo>
                    <a:pt x="3532" y="311"/>
                  </a:lnTo>
                  <a:lnTo>
                    <a:pt x="3535" y="330"/>
                  </a:lnTo>
                  <a:lnTo>
                    <a:pt x="2798" y="279"/>
                  </a:lnTo>
                  <a:lnTo>
                    <a:pt x="2755" y="359"/>
                  </a:lnTo>
                  <a:lnTo>
                    <a:pt x="3846" y="435"/>
                  </a:lnTo>
                  <a:lnTo>
                    <a:pt x="3882" y="367"/>
                  </a:lnTo>
                  <a:lnTo>
                    <a:pt x="3843" y="363"/>
                  </a:lnTo>
                  <a:lnTo>
                    <a:pt x="3823" y="359"/>
                  </a:lnTo>
                  <a:lnTo>
                    <a:pt x="3804" y="355"/>
                  </a:lnTo>
                  <a:lnTo>
                    <a:pt x="3787" y="350"/>
                  </a:lnTo>
                  <a:lnTo>
                    <a:pt x="3770" y="344"/>
                  </a:lnTo>
                  <a:lnTo>
                    <a:pt x="3756" y="334"/>
                  </a:lnTo>
                  <a:lnTo>
                    <a:pt x="3746" y="325"/>
                  </a:lnTo>
                  <a:lnTo>
                    <a:pt x="3742" y="312"/>
                  </a:lnTo>
                  <a:lnTo>
                    <a:pt x="3742" y="297"/>
                  </a:lnTo>
                  <a:lnTo>
                    <a:pt x="3749" y="279"/>
                  </a:lnTo>
                  <a:lnTo>
                    <a:pt x="3759" y="260"/>
                  </a:lnTo>
                  <a:lnTo>
                    <a:pt x="3557" y="246"/>
                  </a:lnTo>
                  <a:close/>
                  <a:moveTo>
                    <a:pt x="3354" y="0"/>
                  </a:moveTo>
                  <a:lnTo>
                    <a:pt x="3474" y="1"/>
                  </a:lnTo>
                  <a:lnTo>
                    <a:pt x="3590" y="6"/>
                  </a:lnTo>
                  <a:lnTo>
                    <a:pt x="3703" y="14"/>
                  </a:lnTo>
                  <a:lnTo>
                    <a:pt x="3812" y="25"/>
                  </a:lnTo>
                  <a:lnTo>
                    <a:pt x="3915" y="37"/>
                  </a:lnTo>
                  <a:lnTo>
                    <a:pt x="4014" y="51"/>
                  </a:lnTo>
                  <a:lnTo>
                    <a:pt x="4106" y="70"/>
                  </a:lnTo>
                  <a:lnTo>
                    <a:pt x="4192" y="89"/>
                  </a:lnTo>
                  <a:lnTo>
                    <a:pt x="4272" y="111"/>
                  </a:lnTo>
                  <a:lnTo>
                    <a:pt x="4344" y="135"/>
                  </a:lnTo>
                  <a:lnTo>
                    <a:pt x="4408" y="160"/>
                  </a:lnTo>
                  <a:lnTo>
                    <a:pt x="4463" y="187"/>
                  </a:lnTo>
                  <a:lnTo>
                    <a:pt x="4510" y="215"/>
                  </a:lnTo>
                  <a:lnTo>
                    <a:pt x="4547" y="245"/>
                  </a:lnTo>
                  <a:lnTo>
                    <a:pt x="4574" y="276"/>
                  </a:lnTo>
                  <a:lnTo>
                    <a:pt x="4591" y="308"/>
                  </a:lnTo>
                  <a:lnTo>
                    <a:pt x="4597" y="341"/>
                  </a:lnTo>
                  <a:lnTo>
                    <a:pt x="4591" y="374"/>
                  </a:lnTo>
                  <a:lnTo>
                    <a:pt x="4574" y="405"/>
                  </a:lnTo>
                  <a:lnTo>
                    <a:pt x="4547" y="436"/>
                  </a:lnTo>
                  <a:lnTo>
                    <a:pt x="4510" y="466"/>
                  </a:lnTo>
                  <a:lnTo>
                    <a:pt x="4463" y="495"/>
                  </a:lnTo>
                  <a:lnTo>
                    <a:pt x="4408" y="521"/>
                  </a:lnTo>
                  <a:lnTo>
                    <a:pt x="4344" y="547"/>
                  </a:lnTo>
                  <a:lnTo>
                    <a:pt x="4272" y="570"/>
                  </a:lnTo>
                  <a:lnTo>
                    <a:pt x="4192" y="592"/>
                  </a:lnTo>
                  <a:lnTo>
                    <a:pt x="4106" y="613"/>
                  </a:lnTo>
                  <a:lnTo>
                    <a:pt x="4014" y="630"/>
                  </a:lnTo>
                  <a:lnTo>
                    <a:pt x="3915" y="646"/>
                  </a:lnTo>
                  <a:lnTo>
                    <a:pt x="3812" y="658"/>
                  </a:lnTo>
                  <a:lnTo>
                    <a:pt x="3703" y="668"/>
                  </a:lnTo>
                  <a:lnTo>
                    <a:pt x="3590" y="675"/>
                  </a:lnTo>
                  <a:lnTo>
                    <a:pt x="3474" y="680"/>
                  </a:lnTo>
                  <a:lnTo>
                    <a:pt x="3354" y="682"/>
                  </a:lnTo>
                  <a:lnTo>
                    <a:pt x="3235" y="680"/>
                  </a:lnTo>
                  <a:lnTo>
                    <a:pt x="3118" y="675"/>
                  </a:lnTo>
                  <a:lnTo>
                    <a:pt x="3005" y="668"/>
                  </a:lnTo>
                  <a:lnTo>
                    <a:pt x="2897" y="658"/>
                  </a:lnTo>
                  <a:lnTo>
                    <a:pt x="2794" y="646"/>
                  </a:lnTo>
                  <a:lnTo>
                    <a:pt x="2695" y="630"/>
                  </a:lnTo>
                  <a:lnTo>
                    <a:pt x="2603" y="613"/>
                  </a:lnTo>
                  <a:lnTo>
                    <a:pt x="2517" y="592"/>
                  </a:lnTo>
                  <a:lnTo>
                    <a:pt x="2437" y="570"/>
                  </a:lnTo>
                  <a:lnTo>
                    <a:pt x="2365" y="547"/>
                  </a:lnTo>
                  <a:lnTo>
                    <a:pt x="2301" y="521"/>
                  </a:lnTo>
                  <a:lnTo>
                    <a:pt x="2245" y="495"/>
                  </a:lnTo>
                  <a:lnTo>
                    <a:pt x="2198" y="466"/>
                  </a:lnTo>
                  <a:lnTo>
                    <a:pt x="2162" y="436"/>
                  </a:lnTo>
                  <a:lnTo>
                    <a:pt x="2134" y="405"/>
                  </a:lnTo>
                  <a:lnTo>
                    <a:pt x="2118" y="374"/>
                  </a:lnTo>
                  <a:lnTo>
                    <a:pt x="2112" y="341"/>
                  </a:lnTo>
                  <a:lnTo>
                    <a:pt x="2118" y="308"/>
                  </a:lnTo>
                  <a:lnTo>
                    <a:pt x="2134" y="276"/>
                  </a:lnTo>
                  <a:lnTo>
                    <a:pt x="2162" y="245"/>
                  </a:lnTo>
                  <a:lnTo>
                    <a:pt x="2198" y="215"/>
                  </a:lnTo>
                  <a:lnTo>
                    <a:pt x="2245" y="187"/>
                  </a:lnTo>
                  <a:lnTo>
                    <a:pt x="2301" y="160"/>
                  </a:lnTo>
                  <a:lnTo>
                    <a:pt x="2365" y="135"/>
                  </a:lnTo>
                  <a:lnTo>
                    <a:pt x="2437" y="111"/>
                  </a:lnTo>
                  <a:lnTo>
                    <a:pt x="2517" y="89"/>
                  </a:lnTo>
                  <a:lnTo>
                    <a:pt x="2603" y="70"/>
                  </a:lnTo>
                  <a:lnTo>
                    <a:pt x="2695" y="51"/>
                  </a:lnTo>
                  <a:lnTo>
                    <a:pt x="2794" y="37"/>
                  </a:lnTo>
                  <a:lnTo>
                    <a:pt x="2897" y="25"/>
                  </a:lnTo>
                  <a:lnTo>
                    <a:pt x="3005" y="14"/>
                  </a:lnTo>
                  <a:lnTo>
                    <a:pt x="3118" y="6"/>
                  </a:lnTo>
                  <a:lnTo>
                    <a:pt x="3235" y="1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Oswald" panose="02000506000000020004" pitchFamily="2" charset="0"/>
              </a:endParaRPr>
            </a:p>
          </p:txBody>
        </p:sp>
      </p:grpSp>
      <p:sp>
        <p:nvSpPr>
          <p:cNvPr id="29" name="Shape 346"/>
          <p:cNvSpPr/>
          <p:nvPr/>
        </p:nvSpPr>
        <p:spPr>
          <a:xfrm>
            <a:off x="6629450" y="3303138"/>
            <a:ext cx="287069" cy="287483"/>
          </a:xfrm>
          <a:custGeom>
            <a:avLst/>
            <a:gdLst/>
            <a:ahLst/>
            <a:cxnLst/>
            <a:rect l="0" t="0" r="0" b="0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D9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swald" panose="02000506000000020004" pitchFamily="2" charset="0"/>
            </a:endParaRPr>
          </a:p>
        </p:txBody>
      </p:sp>
      <p:sp>
        <p:nvSpPr>
          <p:cNvPr id="30" name="Shape 287"/>
          <p:cNvSpPr/>
          <p:nvPr/>
        </p:nvSpPr>
        <p:spPr>
          <a:xfrm>
            <a:off x="6753173" y="1399221"/>
            <a:ext cx="281179" cy="324896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Oswald" panose="02000506000000020004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76514" y="693010"/>
            <a:ext cx="1939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Oswald" panose="02000506000000020004" pitchFamily="2" charset="0"/>
              </a:rPr>
              <a:t>Budgeting Tools:</a:t>
            </a:r>
          </a:p>
        </p:txBody>
      </p:sp>
    </p:spTree>
    <p:extLst>
      <p:ext uri="{BB962C8B-B14F-4D97-AF65-F5344CB8AC3E}">
        <p14:creationId xmlns:p14="http://schemas.microsoft.com/office/powerpoint/2010/main" val="329735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802000" y="1132398"/>
            <a:ext cx="4759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Oswald" panose="02000506000000020004" pitchFamily="2" charset="0"/>
              </a:rPr>
              <a:t>DO YOU KNOW MODERN DEFINITION OF SAVINGS</a:t>
            </a:r>
            <a:endParaRPr lang="en-US" sz="1800" b="1" dirty="0">
              <a:latin typeface="Oswald" panose="02000506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451" y="1768613"/>
            <a:ext cx="355596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Oswald" panose="02000506000000020004" pitchFamily="2" charset="0"/>
              </a:rPr>
              <a:t>It’s not all about Money! </a:t>
            </a:r>
            <a:endParaRPr lang="en-US" sz="1800" i="1" dirty="0" smtClean="0">
              <a:latin typeface="Oswald" panose="02000506000000020004" pitchFamily="2" charset="0"/>
            </a:endParaRPr>
          </a:p>
          <a:p>
            <a:pPr algn="ctr"/>
            <a:r>
              <a:rPr lang="en-US" dirty="0" smtClean="0">
                <a:latin typeface="Oswald" panose="02000506000000020004" pitchFamily="2" charset="0"/>
              </a:rPr>
              <a:t>Saving </a:t>
            </a:r>
            <a:r>
              <a:rPr lang="en-US" dirty="0">
                <a:latin typeface="Oswald" panose="02000506000000020004" pitchFamily="2" charset="0"/>
              </a:rPr>
              <a:t>means perfect utilization of time, knowledge, </a:t>
            </a:r>
            <a:r>
              <a:rPr lang="en-US" dirty="0" smtClean="0">
                <a:latin typeface="Oswald" panose="02000506000000020004" pitchFamily="2" charset="0"/>
              </a:rPr>
              <a:t>asset, and wealth </a:t>
            </a:r>
            <a:r>
              <a:rPr lang="en-US" dirty="0">
                <a:latin typeface="Oswald" panose="02000506000000020004" pitchFamily="2" charset="0"/>
              </a:rPr>
              <a:t>for future! </a:t>
            </a:r>
            <a:endParaRPr lang="en-US" dirty="0" smtClean="0">
              <a:latin typeface="Oswald" panose="02000506000000020004" pitchFamily="2" charset="0"/>
            </a:endParaRPr>
          </a:p>
          <a:p>
            <a:pPr algn="ctr"/>
            <a:r>
              <a:rPr lang="en-US" dirty="0" smtClean="0">
                <a:latin typeface="Oswald" panose="02000506000000020004" pitchFamily="2" charset="0"/>
              </a:rPr>
              <a:t>Most </a:t>
            </a:r>
            <a:r>
              <a:rPr lang="en-US" dirty="0">
                <a:latin typeface="Oswald" panose="02000506000000020004" pitchFamily="2" charset="0"/>
              </a:rPr>
              <a:t>importantly</a:t>
            </a:r>
            <a:r>
              <a:rPr lang="en-US" dirty="0" smtClean="0">
                <a:latin typeface="Oswald" panose="02000506000000020004" pitchFamily="2" charset="0"/>
              </a:rPr>
              <a:t>,</a:t>
            </a:r>
          </a:p>
          <a:p>
            <a:pPr algn="ctr"/>
            <a:r>
              <a:rPr lang="en-US" dirty="0" smtClean="0">
                <a:latin typeface="Oswald" panose="02000506000000020004" pitchFamily="2" charset="0"/>
              </a:rPr>
              <a:t> </a:t>
            </a:r>
            <a:r>
              <a:rPr lang="en-US" dirty="0">
                <a:latin typeface="Oswald" panose="02000506000000020004" pitchFamily="2" charset="0"/>
              </a:rPr>
              <a:t>to have a “</a:t>
            </a:r>
            <a:r>
              <a:rPr lang="en-US" b="1" dirty="0">
                <a:latin typeface="Oswald" panose="02000506000000020004" pitchFamily="2" charset="0"/>
              </a:rPr>
              <a:t>Plan</a:t>
            </a:r>
            <a:r>
              <a:rPr lang="en-US" dirty="0">
                <a:latin typeface="Oswald" panose="02000506000000020004" pitchFamily="2" charset="0"/>
              </a:rPr>
              <a:t>” for </a:t>
            </a:r>
            <a:r>
              <a:rPr lang="en-US" dirty="0" smtClean="0">
                <a:latin typeface="Oswald" panose="02000506000000020004" pitchFamily="2" charset="0"/>
              </a:rPr>
              <a:t>future</a:t>
            </a:r>
            <a:r>
              <a:rPr lang="en-US" dirty="0">
                <a:latin typeface="Oswald" panose="02000506000000020004" pitchFamily="2" charset="0"/>
              </a:rPr>
              <a:t>!</a:t>
            </a:r>
          </a:p>
        </p:txBody>
      </p:sp>
      <p:pic>
        <p:nvPicPr>
          <p:cNvPr id="1026" name="Picture 2" descr="Image result for bul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" b="9852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37" r="38218" b="3517"/>
          <a:stretch/>
        </p:blipFill>
        <p:spPr bwMode="auto">
          <a:xfrm>
            <a:off x="6561637" y="472611"/>
            <a:ext cx="2037834" cy="41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5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802000" y="1132398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Oswald" panose="02000506000000020004" pitchFamily="2" charset="0"/>
              </a:rPr>
              <a:t>WHY SET GOALS OR HAVE A PLAN?</a:t>
            </a:r>
            <a:endParaRPr lang="en-US" sz="1800" b="1" dirty="0">
              <a:latin typeface="Oswald" panose="02000506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7610" y="1943274"/>
            <a:ext cx="3555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Oswald" panose="02000506000000020004" pitchFamily="2" charset="0"/>
              </a:rPr>
              <a:t>If you aim at nothing</a:t>
            </a:r>
            <a:r>
              <a:rPr lang="en-US" sz="1800" dirty="0" smtClean="0">
                <a:latin typeface="Oswald" panose="02000506000000020004" pitchFamily="2" charset="0"/>
              </a:rPr>
              <a:t>,</a:t>
            </a:r>
          </a:p>
          <a:p>
            <a:pPr algn="ctr"/>
            <a:r>
              <a:rPr lang="en-US" sz="1800" dirty="0" smtClean="0">
                <a:latin typeface="Oswald" panose="02000506000000020004" pitchFamily="2" charset="0"/>
              </a:rPr>
              <a:t>you’ll </a:t>
            </a:r>
            <a:r>
              <a:rPr lang="en-US" sz="1800" dirty="0">
                <a:latin typeface="Oswald" panose="02000506000000020004" pitchFamily="2" charset="0"/>
              </a:rPr>
              <a:t>hit it every time</a:t>
            </a:r>
            <a:endParaRPr lang="en-US" dirty="0">
              <a:latin typeface="Oswald" panose="02000506000000020004" pitchFamily="2" charset="0"/>
            </a:endParaRPr>
          </a:p>
        </p:txBody>
      </p:sp>
      <p:pic>
        <p:nvPicPr>
          <p:cNvPr id="2050" name="Picture 2" descr="Image result for no tar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53" y="1501730"/>
            <a:ext cx="3052229" cy="19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7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802000" y="1132398"/>
            <a:ext cx="372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Oswald" panose="02000506000000020004" pitchFamily="2" charset="0"/>
              </a:rPr>
              <a:t>SAVING HABITS: HOW TO DEVELOP IT?</a:t>
            </a:r>
            <a:endParaRPr lang="en-US" sz="1800" b="1" dirty="0">
              <a:latin typeface="Oswald" panose="02000506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4689" y="1943272"/>
            <a:ext cx="3555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“Money Saved is the money earned” So you have to save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It’s not about how much money you make, it’s about how much money you keep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As 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cash flow comes in, you have to be watchful in spending to track and </a:t>
            </a:r>
            <a:r>
              <a:rPr lang="en-US" sz="12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control your 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finances.</a:t>
            </a:r>
            <a:endParaRPr lang="en-US" sz="105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pic>
        <p:nvPicPr>
          <p:cNvPr id="3074" name="Picture 2" descr="Image result for building habi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5"/>
          <a:stretch/>
        </p:blipFill>
        <p:spPr bwMode="auto">
          <a:xfrm>
            <a:off x="5397362" y="1712470"/>
            <a:ext cx="3050688" cy="16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1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802000" y="1132398"/>
            <a:ext cx="5375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Oswald" panose="02000506000000020004" pitchFamily="2" charset="0"/>
              </a:rPr>
              <a:t>TO REACH YOUR FINANCIAL GOALS, YOU NEED TO KNOW</a:t>
            </a:r>
            <a:endParaRPr lang="en-US" sz="1800" b="1" dirty="0">
              <a:latin typeface="Oswald" panose="02000506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4689" y="1943272"/>
            <a:ext cx="3555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What you already have for the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How 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much money it will take to reach the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Where </a:t>
            </a:r>
            <a:r>
              <a:rPr lang="en-US" sz="12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your money is going now</a:t>
            </a:r>
            <a:endParaRPr lang="en-US" sz="105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pic>
        <p:nvPicPr>
          <p:cNvPr id="4098" name="Picture 2" descr="https://1kabswnt2ua3ivl0cuqv2f17-wpengine.netdna-ssl.com/wp-content/uploads/2013/01/Smart-Setting-smart-goal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06" y="1621483"/>
            <a:ext cx="32194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4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533678" y="652072"/>
            <a:ext cx="285687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Oswald" panose="02000506000000020004" pitchFamily="2" charset="0"/>
              </a:rPr>
              <a:t>MY SAVINGS STORY! </a:t>
            </a:r>
          </a:p>
          <a:p>
            <a:pPr algn="ctr"/>
            <a:r>
              <a:rPr lang="en-US" dirty="0" smtClean="0">
                <a:latin typeface="Oswald" panose="02000506000000020004" pitchFamily="2" charset="0"/>
              </a:rPr>
              <a:t>How </a:t>
            </a:r>
            <a:r>
              <a:rPr lang="en-US" dirty="0">
                <a:latin typeface="Oswald" panose="02000506000000020004" pitchFamily="2" charset="0"/>
              </a:rPr>
              <a:t>did I save and what I Saved?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46" y="1329180"/>
            <a:ext cx="3360350" cy="3111854"/>
          </a:xfrm>
          <a:prstGeom prst="rect">
            <a:avLst/>
          </a:prstGeom>
        </p:spPr>
      </p:pic>
      <p:pic>
        <p:nvPicPr>
          <p:cNvPr id="5" name="Picture 2" descr="md sabur khan এর ছবি ফলাফ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78" y="459086"/>
            <a:ext cx="5240452" cy="41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7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Money </a:t>
            </a:r>
            <a:r>
              <a:rPr lang="en-US" dirty="0" smtClean="0"/>
              <a:t>Matters</a:t>
            </a:r>
            <a:r>
              <a:rPr lang="en-US" dirty="0"/>
              <a:t>, What is it?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1983041" y="1572967"/>
            <a:ext cx="329250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200" b="1" dirty="0" smtClean="0"/>
              <a:t>IT’S ALL ABOUT-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200" dirty="0" smtClean="0"/>
              <a:t> </a:t>
            </a:r>
            <a:r>
              <a:rPr lang="en-US" sz="1200" dirty="0"/>
              <a:t>Financial responsibility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200" dirty="0"/>
              <a:t> Savings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200" dirty="0"/>
              <a:t> Budgeting,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200" dirty="0"/>
              <a:t> Debt and credit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1556175" y="3677325"/>
            <a:ext cx="66168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</a:rPr>
              <a:t>Interestingly, only 26% of 13-21 year olds say that their parents taught them how to manage money.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AutoShape 4" descr="Image result for saving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saving mon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obdc.com/wp-content/uploads/2015/03/blog-image-2015-03-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29"/>
          <a:stretch/>
        </p:blipFill>
        <p:spPr bwMode="auto">
          <a:xfrm>
            <a:off x="4669018" y="1655707"/>
            <a:ext cx="2450974" cy="178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3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Shape 301"/>
          <p:cNvSpPr txBox="1">
            <a:spLocks/>
          </p:cNvSpPr>
          <p:nvPr/>
        </p:nvSpPr>
        <p:spPr>
          <a:xfrm>
            <a:off x="1698000" y="896244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 smtClean="0"/>
              <a:t>Why does money matter?</a:t>
            </a:r>
            <a:br>
              <a:rPr lang="en-US" dirty="0" smtClean="0"/>
            </a:br>
            <a:r>
              <a:rPr lang="en-US" dirty="0" smtClean="0"/>
              <a:t>Let’s take a test…..Tick your answer:</a:t>
            </a:r>
            <a:endParaRPr lang="en-US" dirty="0"/>
          </a:p>
        </p:txBody>
      </p:sp>
      <p:sp>
        <p:nvSpPr>
          <p:cNvPr id="5" name="Shape 303"/>
          <p:cNvSpPr txBox="1">
            <a:spLocks noGrp="1"/>
          </p:cNvSpPr>
          <p:nvPr>
            <p:ph type="body" idx="4294967295"/>
          </p:nvPr>
        </p:nvSpPr>
        <p:spPr>
          <a:xfrm>
            <a:off x="3771997" y="1609567"/>
            <a:ext cx="3298005" cy="1022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400" b="1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When it comes to saving </a:t>
            </a:r>
            <a:r>
              <a:rPr lang="en-US" sz="1400" b="1" dirty="0" smtClean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money</a:t>
            </a:r>
            <a:endParaRPr lang="en" sz="1200" dirty="0" smtClean="0">
              <a:solidFill>
                <a:srgbClr val="351C75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6" name="Shape 305"/>
          <p:cNvSpPr txBox="1">
            <a:spLocks/>
          </p:cNvSpPr>
          <p:nvPr/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pic>
        <p:nvPicPr>
          <p:cNvPr id="6146" name="Picture 2" descr="Image result for money bag t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65" y="2176460"/>
            <a:ext cx="1251984" cy="13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love to s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15" y="2169280"/>
            <a:ext cx="1621393" cy="13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18261" y="3667100"/>
            <a:ext cx="1608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SzPts val="1100"/>
            </a:pPr>
            <a:r>
              <a:rPr lang="en-US" sz="1200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  <a:sym typeface="Tinos"/>
              </a:rPr>
              <a:t>A. I know I ought to be saving, but I never seem to be able to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8047" y="3574767"/>
            <a:ext cx="1889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B. I really enjoy saving. In fact, I spend a lot of time and energy thinking about  </a:t>
            </a:r>
            <a:r>
              <a:rPr lang="en-US" sz="1200" dirty="0" smtClean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how </a:t>
            </a:r>
            <a:r>
              <a:rPr lang="en-US" sz="1200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to save.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58805" y="3667100"/>
            <a:ext cx="183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SzPts val="1100"/>
            </a:pPr>
            <a:r>
              <a:rPr lang="en-US" sz="1200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  <a:sym typeface="Tinos"/>
              </a:rPr>
              <a:t>C. I have trouble saving money, and l worry about it sometimes.</a:t>
            </a:r>
            <a:endParaRPr lang="en-US" sz="1200" dirty="0">
              <a:solidFill>
                <a:srgbClr val="351C75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  <a:sym typeface="Tino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20113" y="3667100"/>
            <a:ext cx="1432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SzPts val="1100"/>
            </a:pPr>
            <a:r>
              <a:rPr lang="en-US" sz="1200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  <a:sym typeface="Tinos"/>
              </a:rPr>
              <a:t>D. I only save for things I really want or need.</a:t>
            </a:r>
            <a:endParaRPr lang="en-US" sz="1200" dirty="0">
              <a:solidFill>
                <a:srgbClr val="351C75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  <a:sym typeface="Tinos"/>
            </a:endParaRPr>
          </a:p>
        </p:txBody>
      </p:sp>
      <p:pic>
        <p:nvPicPr>
          <p:cNvPr id="6150" name="Picture 6" descr="Image result for hard to save mone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5" r="17954"/>
          <a:stretch/>
        </p:blipFill>
        <p:spPr bwMode="auto">
          <a:xfrm>
            <a:off x="5151574" y="2176673"/>
            <a:ext cx="1458073" cy="13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low batter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-770" r="14151" b="770"/>
          <a:stretch/>
        </p:blipFill>
        <p:spPr bwMode="auto">
          <a:xfrm>
            <a:off x="6920113" y="2176673"/>
            <a:ext cx="1488932" cy="133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2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Shape 301"/>
          <p:cNvSpPr txBox="1">
            <a:spLocks/>
          </p:cNvSpPr>
          <p:nvPr/>
        </p:nvSpPr>
        <p:spPr>
          <a:xfrm>
            <a:off x="1776562" y="965111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 smtClean="0"/>
              <a:t>Why does money matter?</a:t>
            </a:r>
            <a:br>
              <a:rPr lang="en-US" dirty="0" smtClean="0"/>
            </a:br>
            <a:r>
              <a:rPr lang="en-US" dirty="0" smtClean="0"/>
              <a:t>Let’s take a test… . .Tick your answer:</a:t>
            </a:r>
            <a:endParaRPr lang="en-US" dirty="0"/>
          </a:p>
        </p:txBody>
      </p:sp>
      <p:sp>
        <p:nvSpPr>
          <p:cNvPr id="6" name="Shape 305"/>
          <p:cNvSpPr txBox="1">
            <a:spLocks/>
          </p:cNvSpPr>
          <p:nvPr/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7" name="Shape 303"/>
          <p:cNvSpPr txBox="1">
            <a:spLocks/>
          </p:cNvSpPr>
          <p:nvPr/>
        </p:nvSpPr>
        <p:spPr>
          <a:xfrm>
            <a:off x="1563383" y="1754401"/>
            <a:ext cx="2889504" cy="234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400" b="1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When I’m feeling down in the dumps</a:t>
            </a:r>
            <a:r>
              <a:rPr lang="en-US" sz="1400" b="1" dirty="0" smtClean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: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 smtClean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A. Spending </a:t>
            </a:r>
            <a:r>
              <a:rPr lang="en-US" sz="1200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money does not cheer me up</a:t>
            </a:r>
            <a:r>
              <a:rPr lang="en-US" sz="1200" dirty="0" smtClean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  <a:endParaRPr lang="en-US" sz="1200" dirty="0">
              <a:solidFill>
                <a:srgbClr val="351C75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 smtClean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</a:t>
            </a:r>
            <a:r>
              <a:rPr lang="en-US" sz="1200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 Thinking of ways to make more money makes me feel better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C. I always spend money to cheer me up.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D. Spending just makes me feel worse. Spending has nothing to do with happiness</a:t>
            </a:r>
          </a:p>
        </p:txBody>
      </p:sp>
      <p:sp>
        <p:nvSpPr>
          <p:cNvPr id="8" name="Shape 303"/>
          <p:cNvSpPr txBox="1">
            <a:spLocks/>
          </p:cNvSpPr>
          <p:nvPr/>
        </p:nvSpPr>
        <p:spPr>
          <a:xfrm>
            <a:off x="4720015" y="1631111"/>
            <a:ext cx="3453685" cy="234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400" b="1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If I won a million pounds in the lottery, l would </a:t>
            </a:r>
            <a:r>
              <a:rPr lang="en-US" sz="1400" b="1" dirty="0" smtClean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be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A. Totally overwhelmed. I would have no idea how to handle it</a:t>
            </a:r>
            <a:r>
              <a:rPr lang="en-US" sz="1200" dirty="0" smtClean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  <a:endParaRPr lang="en-US" sz="1200" dirty="0">
              <a:solidFill>
                <a:srgbClr val="351C75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B. Very happy. I would start thinking about how to invest my winnings.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C. Wildly excited. From now on I could buy anything I wanted.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D. Feeling a little guilty. I would think about how to use some of my money to </a:t>
            </a:r>
            <a:r>
              <a:rPr lang="en-US" sz="1200" dirty="0" smtClean="0">
                <a:solidFill>
                  <a:srgbClr val="351C75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help others happiness.</a:t>
            </a:r>
            <a:endParaRPr lang="en-US" sz="1200" dirty="0">
              <a:solidFill>
                <a:srgbClr val="351C75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3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3324999" y="674793"/>
            <a:ext cx="32207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buClr>
                <a:srgbClr val="B1E1F5"/>
              </a:buClr>
              <a:buSzPts val="2600"/>
            </a:pP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6000000020004" pitchFamily="2" charset="0"/>
                <a:sym typeface="Fira Sans Light"/>
              </a:rPr>
              <a:t>SO HOW DID YOU GO?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 panose="02000506000000020004" pitchFamily="2" charset="0"/>
              <a:sym typeface="Fira Sans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9337" y="1156845"/>
            <a:ext cx="639052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If you answered </a:t>
            </a:r>
            <a:r>
              <a:rPr lang="en-US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mostly-</a:t>
            </a:r>
          </a:p>
          <a:p>
            <a:pPr lvl="0" algn="ctr"/>
            <a:endParaRPr lang="en-US" sz="100" dirty="0" smtClean="0">
              <a:solidFill>
                <a:schemeClr val="tx1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lvl="0"/>
            <a:r>
              <a:rPr lang="en-US" sz="600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• </a:t>
            </a:r>
            <a:r>
              <a:rPr lang="en-US" b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As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– you are an </a:t>
            </a:r>
            <a:r>
              <a:rPr lang="en-US" b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AVOIDER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   	– 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you put off making money decisions</a:t>
            </a:r>
            <a:r>
              <a:rPr lang="en-US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</a:p>
          <a:p>
            <a:pPr lvl="0"/>
            <a:endParaRPr lang="en-US" sz="600" dirty="0" smtClean="0">
              <a:solidFill>
                <a:schemeClr val="tx1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lvl="0"/>
            <a:endParaRPr lang="en-US" sz="600" dirty="0">
              <a:solidFill>
                <a:schemeClr val="tx1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• </a:t>
            </a:r>
            <a:r>
              <a:rPr lang="en-US" b="1" dirty="0" err="1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Bs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– you are a </a:t>
            </a:r>
            <a:r>
              <a:rPr lang="en-US" b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COLLECTOR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	– 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you like to see your money make money</a:t>
            </a:r>
            <a:r>
              <a:rPr lang="en-US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.</a:t>
            </a:r>
          </a:p>
          <a:p>
            <a:pPr lvl="0"/>
            <a:endParaRPr lang="en-US" sz="600" dirty="0" smtClean="0">
              <a:solidFill>
                <a:schemeClr val="tx1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lvl="0"/>
            <a:r>
              <a:rPr lang="en-US" sz="600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endParaRPr lang="en-US" sz="600" dirty="0">
              <a:solidFill>
                <a:schemeClr val="tx1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• </a:t>
            </a:r>
            <a:r>
              <a:rPr lang="en-US" b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Cs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– you are a </a:t>
            </a:r>
            <a:r>
              <a:rPr lang="en-US" b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SPENDER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	</a:t>
            </a:r>
            <a:r>
              <a:rPr lang="en-US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you enjoy spending and think little </a:t>
            </a:r>
            <a:r>
              <a:rPr lang="en-US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				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about </a:t>
            </a:r>
            <a:r>
              <a:rPr lang="en-US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how to pay 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for your purchases.</a:t>
            </a:r>
          </a:p>
          <a:p>
            <a:pPr lvl="0"/>
            <a:r>
              <a:rPr lang="en-US" sz="600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</a:p>
          <a:p>
            <a:pPr lvl="0"/>
            <a:endParaRPr lang="en-US" sz="600" dirty="0" smtClean="0">
              <a:solidFill>
                <a:schemeClr val="tx1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• </a:t>
            </a:r>
            <a:r>
              <a:rPr lang="en-US" b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Ds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– you are a </a:t>
            </a:r>
            <a:r>
              <a:rPr lang="en-US" b="1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THINKER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	– 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you care about others who have less than </a:t>
            </a:r>
            <a:r>
              <a:rPr lang="en-US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			you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and you 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often feel guilty about having </a:t>
            </a:r>
            <a:r>
              <a:rPr lang="en-US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			more </a:t>
            </a:r>
            <a:r>
              <a:rPr lang="en-US" dirty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than they do.</a:t>
            </a:r>
          </a:p>
        </p:txBody>
      </p:sp>
      <p:sp>
        <p:nvSpPr>
          <p:cNvPr id="7" name="Shape 324"/>
          <p:cNvSpPr txBox="1">
            <a:spLocks/>
          </p:cNvSpPr>
          <p:nvPr/>
        </p:nvSpPr>
        <p:spPr>
          <a:xfrm>
            <a:off x="2311801" y="3688476"/>
            <a:ext cx="5045595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But to get success you have to be “</a:t>
            </a:r>
            <a:r>
              <a:rPr lang="en-US" sz="2000" b="1" i="1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Collector</a:t>
            </a:r>
            <a:r>
              <a:rPr lang="en-US" sz="2000" i="1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”! We appreciate the “</a:t>
            </a:r>
            <a:r>
              <a:rPr lang="en-US" sz="2000" b="1" i="1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Thinker</a:t>
            </a:r>
            <a:r>
              <a:rPr lang="en-US" sz="2000" i="1" dirty="0" smtClean="0">
                <a:solidFill>
                  <a:schemeClr val="tx1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” as well!</a:t>
            </a:r>
          </a:p>
        </p:txBody>
      </p:sp>
    </p:spTree>
    <p:extLst>
      <p:ext uri="{BB962C8B-B14F-4D97-AF65-F5344CB8AC3E}">
        <p14:creationId xmlns:p14="http://schemas.microsoft.com/office/powerpoint/2010/main" val="190920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Shape 374"/>
          <p:cNvSpPr txBox="1">
            <a:spLocks/>
          </p:cNvSpPr>
          <p:nvPr/>
        </p:nvSpPr>
        <p:spPr>
          <a:xfrm>
            <a:off x="1698000" y="581136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 i="0" u="none" strike="noStrike" cap="non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ENSURE EFFECTIVE MANAGEMENT OF MONEY?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hape 375"/>
          <p:cNvSpPr txBox="1">
            <a:spLocks/>
          </p:cNvSpPr>
          <p:nvPr/>
        </p:nvSpPr>
        <p:spPr>
          <a:xfrm>
            <a:off x="2086180" y="1"/>
            <a:ext cx="4962336" cy="31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Make specific to what you want within a certain time period:</a:t>
            </a:r>
          </a:p>
        </p:txBody>
      </p:sp>
      <p:sp>
        <p:nvSpPr>
          <p:cNvPr id="5" name="Shape 377"/>
          <p:cNvSpPr txBox="1">
            <a:spLocks/>
          </p:cNvSpPr>
          <p:nvPr/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6" name="Picture 2" descr="https://cdn.lynda.com/course/143455/143455-636167145027373756-16x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248" y="2830144"/>
            <a:ext cx="2424699" cy="136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96186" y="2789047"/>
            <a:ext cx="1518364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B1E1F5"/>
              </a:buClr>
              <a:buSzPts val="2200"/>
            </a:pPr>
            <a:r>
              <a:rPr lang="en-US" dirty="0">
                <a:solidFill>
                  <a:schemeClr val="bg1"/>
                </a:solidFill>
                <a:latin typeface="Fira Sans Light"/>
                <a:sym typeface="Fira Sans Light"/>
              </a:rPr>
              <a:t>Educate yourself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6186" y="2418725"/>
            <a:ext cx="2492990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B1E1F5"/>
              </a:buClr>
              <a:buSzPts val="2200"/>
            </a:pPr>
            <a:r>
              <a:rPr lang="en-US" dirty="0">
                <a:solidFill>
                  <a:schemeClr val="bg1"/>
                </a:solidFill>
                <a:latin typeface="Fira Sans Light"/>
                <a:sym typeface="Fira Sans Light"/>
              </a:rPr>
              <a:t>Organize your financial goals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6186" y="3159369"/>
            <a:ext cx="2024913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B1E1F5"/>
              </a:buClr>
              <a:buSzPts val="2200"/>
            </a:pPr>
            <a:r>
              <a:rPr lang="en-US" dirty="0">
                <a:solidFill>
                  <a:schemeClr val="bg1"/>
                </a:solidFill>
                <a:latin typeface="Fira Sans Light"/>
                <a:sym typeface="Fira Sans Light"/>
              </a:rPr>
              <a:t>Evaluate your progress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6185" y="2043409"/>
            <a:ext cx="3981561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B1E1F5"/>
              </a:buClr>
              <a:buSzPts val="2200"/>
            </a:pPr>
            <a:r>
              <a:rPr lang="en-US" dirty="0">
                <a:solidFill>
                  <a:schemeClr val="bg1"/>
                </a:solidFill>
                <a:latin typeface="Fira Sans Light"/>
                <a:sym typeface="Fira Sans Light"/>
              </a:rPr>
              <a:t>Identify and write down your financial goals</a:t>
            </a:r>
          </a:p>
        </p:txBody>
      </p:sp>
    </p:spTree>
    <p:extLst>
      <p:ext uri="{BB962C8B-B14F-4D97-AF65-F5344CB8AC3E}">
        <p14:creationId xmlns:p14="http://schemas.microsoft.com/office/powerpoint/2010/main" val="315502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990396" y="4098679"/>
            <a:ext cx="548700" cy="393600"/>
          </a:xfrm>
          <a:solidFill>
            <a:schemeClr val="tx1"/>
          </a:solidFill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7</a:t>
            </a:fld>
            <a:endParaRPr lang="en">
              <a:solidFill>
                <a:schemeClr val="bg1"/>
              </a:solidFill>
            </a:endParaRPr>
          </a:p>
        </p:txBody>
      </p:sp>
      <p:sp>
        <p:nvSpPr>
          <p:cNvPr id="4" name="Shape 375"/>
          <p:cNvSpPr txBox="1">
            <a:spLocks/>
          </p:cNvSpPr>
          <p:nvPr/>
        </p:nvSpPr>
        <p:spPr>
          <a:xfrm>
            <a:off x="1803928" y="935435"/>
            <a:ext cx="4061451" cy="76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Spending Plan:</a:t>
            </a:r>
          </a:p>
        </p:txBody>
      </p:sp>
      <p:sp>
        <p:nvSpPr>
          <p:cNvPr id="5" name="Shape 377"/>
          <p:cNvSpPr txBox="1">
            <a:spLocks/>
          </p:cNvSpPr>
          <p:nvPr/>
        </p:nvSpPr>
        <p:spPr>
          <a:xfrm>
            <a:off x="9631344" y="254"/>
            <a:ext cx="548700" cy="39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7</a:t>
            </a:fld>
            <a:endParaRPr lang="en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2484" y="2450254"/>
            <a:ext cx="2831224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B1E1F5"/>
              </a:buClr>
              <a:buSzPts val="2200"/>
            </a:pPr>
            <a:r>
              <a:rPr lang="en-US" dirty="0" smtClean="0">
                <a:solidFill>
                  <a:schemeClr val="bg1"/>
                </a:solidFill>
                <a:latin typeface="Fira Sans Light"/>
                <a:sym typeface="Fira Sans Light"/>
              </a:rPr>
              <a:t>Keep </a:t>
            </a:r>
            <a:r>
              <a:rPr lang="en-US" dirty="0">
                <a:solidFill>
                  <a:schemeClr val="bg1"/>
                </a:solidFill>
                <a:latin typeface="Fira Sans Light"/>
                <a:sym typeface="Fira Sans Light"/>
              </a:rPr>
              <a:t>track of your daily spending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922484" y="2079932"/>
            <a:ext cx="2056973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B1E1F5"/>
              </a:buClr>
              <a:buSzPts val="2200"/>
            </a:pPr>
            <a:r>
              <a:rPr lang="en-US" dirty="0">
                <a:solidFill>
                  <a:schemeClr val="bg1"/>
                </a:solidFill>
                <a:latin typeface="Fira Sans Light"/>
                <a:sym typeface="Fira Sans Light"/>
              </a:rPr>
              <a:t>Daily Expenditure Diary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2484" y="2820576"/>
            <a:ext cx="3276837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B1E1F5"/>
              </a:buClr>
              <a:buSzPts val="2200"/>
            </a:pPr>
            <a:r>
              <a:rPr lang="en-US" dirty="0">
                <a:solidFill>
                  <a:schemeClr val="bg1"/>
                </a:solidFill>
                <a:latin typeface="Fira Sans Light"/>
                <a:sym typeface="Fira Sans Light"/>
              </a:rPr>
              <a:t>Determine your monthly income and </a:t>
            </a:r>
            <a:r>
              <a:rPr lang="en-US" dirty="0" smtClean="0">
                <a:solidFill>
                  <a:schemeClr val="bg1"/>
                </a:solidFill>
                <a:latin typeface="Fira Sans Light"/>
                <a:sym typeface="Fira Sans Light"/>
              </a:rPr>
              <a:t>expenses</a:t>
            </a:r>
            <a:endParaRPr lang="en-US" dirty="0">
              <a:solidFill>
                <a:schemeClr val="bg1"/>
              </a:solidFill>
              <a:latin typeface="Fira Sans Light"/>
              <a:sym typeface="Fira Sans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2483" y="1704616"/>
            <a:ext cx="4872171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B1E1F5"/>
              </a:buClr>
              <a:buSzPts val="2200"/>
            </a:pPr>
            <a:r>
              <a:rPr lang="en-US" dirty="0">
                <a:solidFill>
                  <a:schemeClr val="bg1"/>
                </a:solidFill>
                <a:latin typeface="Fira Sans Light"/>
                <a:sym typeface="Fira Sans Light"/>
              </a:rPr>
              <a:t>Plan for meeting expenses in a given period of 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2483" y="3406188"/>
            <a:ext cx="2751074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B1E1F5"/>
              </a:buClr>
              <a:buSzPts val="2200"/>
            </a:pPr>
            <a:r>
              <a:rPr lang="en-US" dirty="0">
                <a:solidFill>
                  <a:schemeClr val="bg1"/>
                </a:solidFill>
                <a:latin typeface="Fira Sans Light"/>
                <a:sym typeface="Fira Sans Light"/>
              </a:rPr>
              <a:t>Find ways to decrease </a:t>
            </a:r>
            <a:r>
              <a:rPr lang="en-US" dirty="0" smtClean="0">
                <a:solidFill>
                  <a:schemeClr val="bg1"/>
                </a:solidFill>
                <a:latin typeface="Fira Sans Light"/>
                <a:sym typeface="Fira Sans Light"/>
              </a:rPr>
              <a:t>spending</a:t>
            </a:r>
            <a:endParaRPr lang="en-US" dirty="0">
              <a:solidFill>
                <a:schemeClr val="bg1"/>
              </a:solidFill>
              <a:latin typeface="Fira Sans Light"/>
              <a:sym typeface="Fira Sans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2483" y="3776510"/>
            <a:ext cx="2542684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B1E1F5"/>
              </a:buClr>
              <a:buSzPts val="2200"/>
            </a:pPr>
            <a:r>
              <a:rPr lang="en-US" dirty="0" smtClean="0">
                <a:solidFill>
                  <a:schemeClr val="bg1"/>
                </a:solidFill>
                <a:latin typeface="Fira Sans Light"/>
                <a:sym typeface="Fira Sans Light"/>
              </a:rPr>
              <a:t>Find </a:t>
            </a:r>
            <a:r>
              <a:rPr lang="en-US" dirty="0">
                <a:solidFill>
                  <a:schemeClr val="bg1"/>
                </a:solidFill>
                <a:latin typeface="Fira Sans Light"/>
                <a:sym typeface="Fira Sans Light"/>
              </a:rPr>
              <a:t>ways to increase income</a:t>
            </a:r>
          </a:p>
        </p:txBody>
      </p:sp>
      <p:pic>
        <p:nvPicPr>
          <p:cNvPr id="12" name="Picture 2" descr="https://pas-wordpress-media.s3.amazonaws.com/content/uploads/2014/07/business-planning-653x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02" y="2466059"/>
            <a:ext cx="2556524" cy="13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3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990396" y="4098679"/>
            <a:ext cx="548700" cy="393600"/>
          </a:xfrm>
          <a:solidFill>
            <a:schemeClr val="tx1"/>
          </a:solidFill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8</a:t>
            </a:fld>
            <a:endParaRPr lang="en">
              <a:solidFill>
                <a:schemeClr val="bg1"/>
              </a:solidFill>
            </a:endParaRPr>
          </a:p>
        </p:txBody>
      </p:sp>
      <p:sp>
        <p:nvSpPr>
          <p:cNvPr id="4" name="Shape 375"/>
          <p:cNvSpPr txBox="1">
            <a:spLocks/>
          </p:cNvSpPr>
          <p:nvPr/>
        </p:nvSpPr>
        <p:spPr>
          <a:xfrm>
            <a:off x="1511355" y="776254"/>
            <a:ext cx="4061451" cy="76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38100" indent="0">
              <a:buNone/>
            </a:pPr>
            <a:r>
              <a:rPr lang="en-US" sz="1800" dirty="0">
                <a:latin typeface="Oswald" panose="02000506000000020004" pitchFamily="2" charset="0"/>
              </a:rPr>
              <a:t>Create an Expense Worksheet:</a:t>
            </a:r>
            <a:endParaRPr lang="en-US" sz="1800" dirty="0">
              <a:latin typeface="Oswald" panose="02000506000000020004" pitchFamily="2" charset="0"/>
            </a:endParaRPr>
          </a:p>
        </p:txBody>
      </p:sp>
      <p:sp>
        <p:nvSpPr>
          <p:cNvPr id="5" name="Shape 377"/>
          <p:cNvSpPr txBox="1">
            <a:spLocks/>
          </p:cNvSpPr>
          <p:nvPr/>
        </p:nvSpPr>
        <p:spPr>
          <a:xfrm>
            <a:off x="9631344" y="254"/>
            <a:ext cx="548700" cy="39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8</a:t>
            </a:fld>
            <a:endParaRPr lang="en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2851" y="2127910"/>
            <a:ext cx="4400564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Flexible expenses often change from month to month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2851" y="1757588"/>
            <a:ext cx="4482317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Fixed </a:t>
            </a:r>
            <a:r>
              <a:rPr lang="en-US" dirty="0">
                <a:solidFill>
                  <a:schemeClr val="bg1"/>
                </a:solidFill>
              </a:rPr>
              <a:t>expenses do not change from month to month.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4611" y="3084799"/>
            <a:ext cx="3339146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Complete </a:t>
            </a:r>
            <a:r>
              <a:rPr lang="en-US" dirty="0">
                <a:solidFill>
                  <a:schemeClr val="bg1"/>
                </a:solidFill>
              </a:rPr>
              <a:t>Monthly Payment Schedule.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2851" y="1382272"/>
            <a:ext cx="1889230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B1E1F5"/>
              </a:buClr>
              <a:buSzPts val="2200"/>
            </a:pPr>
            <a:r>
              <a:rPr lang="en-US" dirty="0">
                <a:solidFill>
                  <a:schemeClr val="bg1"/>
                </a:solidFill>
                <a:latin typeface="Fira Sans Light"/>
                <a:sym typeface="Fira Sans Light"/>
              </a:rPr>
              <a:t>List all the expenses</a:t>
            </a:r>
            <a:endParaRPr lang="en-US" dirty="0">
              <a:solidFill>
                <a:schemeClr val="bg1"/>
              </a:solidFill>
              <a:latin typeface="Fira Sans Light"/>
              <a:sym typeface="Fira Sans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6229" y="3434606"/>
            <a:ext cx="3847528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Enter </a:t>
            </a:r>
            <a:r>
              <a:rPr lang="en-US" dirty="0">
                <a:solidFill>
                  <a:schemeClr val="bg1"/>
                </a:solidFill>
              </a:rPr>
              <a:t>the income sources and date received.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6611" y="3790902"/>
            <a:ext cx="3857146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Enter </a:t>
            </a:r>
            <a:r>
              <a:rPr lang="en-US" dirty="0">
                <a:solidFill>
                  <a:schemeClr val="bg1"/>
                </a:solidFill>
              </a:rPr>
              <a:t>the expenses, due dates, and amounts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hape 375"/>
          <p:cNvSpPr txBox="1">
            <a:spLocks/>
          </p:cNvSpPr>
          <p:nvPr/>
        </p:nvSpPr>
        <p:spPr>
          <a:xfrm>
            <a:off x="5572806" y="2425000"/>
            <a:ext cx="4061451" cy="76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38100" indent="0">
              <a:buNone/>
            </a:pPr>
            <a:r>
              <a:rPr lang="en-US" sz="1800" dirty="0">
                <a:latin typeface="Oswald" panose="02000506000000020004" pitchFamily="2" charset="0"/>
              </a:rPr>
              <a:t>Monthly Payment Schedule: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34" y="1049085"/>
            <a:ext cx="1340970" cy="134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ay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52" y="2809591"/>
            <a:ext cx="2024349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2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990396" y="4098679"/>
            <a:ext cx="548700" cy="393600"/>
          </a:xfrm>
          <a:solidFill>
            <a:schemeClr val="tx1"/>
          </a:solidFill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9</a:t>
            </a:fld>
            <a:endParaRPr lang="en">
              <a:solidFill>
                <a:schemeClr val="bg1"/>
              </a:solidFill>
            </a:endParaRPr>
          </a:p>
        </p:txBody>
      </p:sp>
      <p:sp>
        <p:nvSpPr>
          <p:cNvPr id="5" name="Shape 377"/>
          <p:cNvSpPr txBox="1">
            <a:spLocks/>
          </p:cNvSpPr>
          <p:nvPr/>
        </p:nvSpPr>
        <p:spPr>
          <a:xfrm>
            <a:off x="9631344" y="254"/>
            <a:ext cx="548700" cy="39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9</a:t>
            </a:fld>
            <a:endParaRPr lang="en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4180" y="2680036"/>
            <a:ext cx="4479577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Complete Monthly Income and Expenses worksheet.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2681" y="3029843"/>
            <a:ext cx="5101076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List monthly income sources and income amounts to the left.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7764" y="3386139"/>
            <a:ext cx="4095993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List monthly expenses and amounts to the right.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07375" y="3747854"/>
            <a:ext cx="3876382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Decreasing spending increases your cash flow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0689" y="4118176"/>
            <a:ext cx="4883068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dirty="0">
                <a:solidFill>
                  <a:schemeClr val="bg1"/>
                </a:solidFill>
              </a:rPr>
              <a:t>are some ways you can cut back on your spending?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hape 375"/>
          <p:cNvSpPr txBox="1">
            <a:spLocks/>
          </p:cNvSpPr>
          <p:nvPr/>
        </p:nvSpPr>
        <p:spPr>
          <a:xfrm>
            <a:off x="5203295" y="2020238"/>
            <a:ext cx="4061451" cy="76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38100" indent="0">
              <a:buNone/>
            </a:pPr>
            <a:r>
              <a:rPr lang="en-US" sz="1800" dirty="0">
                <a:latin typeface="Oswald" panose="02000506000000020004" pitchFamily="2" charset="0"/>
              </a:rPr>
              <a:t>Determine Income and </a:t>
            </a:r>
            <a:r>
              <a:rPr lang="en-US" sz="1800" dirty="0" smtClean="0">
                <a:latin typeface="Oswald" panose="02000506000000020004" pitchFamily="2" charset="0"/>
              </a:rPr>
              <a:t>Expenses</a:t>
            </a:r>
            <a:endParaRPr lang="en-US" sz="1800" dirty="0">
              <a:latin typeface="Oswald" panose="02000506000000020004" pitchFamily="2" charset="0"/>
            </a:endParaRPr>
          </a:p>
        </p:txBody>
      </p:sp>
      <p:pic>
        <p:nvPicPr>
          <p:cNvPr id="8196" name="Picture 4" descr="Image result for income and exp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959" y="920412"/>
            <a:ext cx="1979221" cy="14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52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794</Words>
  <Application>Microsoft Office PowerPoint</Application>
  <PresentationFormat>On-screen Show (16:9)</PresentationFormat>
  <Paragraphs>128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Merriweather</vt:lpstr>
      <vt:lpstr>Arial</vt:lpstr>
      <vt:lpstr>Tinos</vt:lpstr>
      <vt:lpstr>Fira Sans Light</vt:lpstr>
      <vt:lpstr>Oswald</vt:lpstr>
      <vt:lpstr>Quintus template</vt:lpstr>
      <vt:lpstr>“Money Matters Matter”</vt:lpstr>
      <vt:lpstr>Money Matters, What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“Money Matters Matter”</dc:title>
  <dc:creator>DIU</dc:creator>
  <cp:lastModifiedBy>DIU</cp:lastModifiedBy>
  <cp:revision>24</cp:revision>
  <dcterms:modified xsi:type="dcterms:W3CDTF">2018-03-11T14:52:02Z</dcterms:modified>
</cp:coreProperties>
</file>