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8" r:id="rId1"/>
  </p:sldMasterIdLst>
  <p:notesMasterIdLst>
    <p:notesMasterId r:id="rId27"/>
  </p:notesMasterIdLst>
  <p:sldIdLst>
    <p:sldId id="256" r:id="rId2"/>
    <p:sldId id="257" r:id="rId3"/>
    <p:sldId id="258" r:id="rId4"/>
    <p:sldId id="307" r:id="rId5"/>
    <p:sldId id="308" r:id="rId6"/>
    <p:sldId id="309" r:id="rId7"/>
    <p:sldId id="311" r:id="rId8"/>
    <p:sldId id="314" r:id="rId9"/>
    <p:sldId id="315" r:id="rId10"/>
    <p:sldId id="319" r:id="rId11"/>
    <p:sldId id="320" r:id="rId12"/>
    <p:sldId id="337" r:id="rId13"/>
    <p:sldId id="340" r:id="rId14"/>
    <p:sldId id="339" r:id="rId15"/>
    <p:sldId id="341" r:id="rId16"/>
    <p:sldId id="322" r:id="rId17"/>
    <p:sldId id="326" r:id="rId18"/>
    <p:sldId id="342" r:id="rId19"/>
    <p:sldId id="327" r:id="rId20"/>
    <p:sldId id="331" r:id="rId21"/>
    <p:sldId id="332" r:id="rId22"/>
    <p:sldId id="338" r:id="rId23"/>
    <p:sldId id="343" r:id="rId24"/>
    <p:sldId id="334" r:id="rId25"/>
    <p:sldId id="336" r:id="rId26"/>
  </p:sldIdLst>
  <p:sldSz cx="12192000" cy="6858000"/>
  <p:notesSz cx="6858000" cy="9144000"/>
  <p:embeddedFontLst>
    <p:embeddedFont>
      <p:font typeface="Raleway" panose="020B0604020202020204" charset="0"/>
      <p:regular r:id="rId28"/>
      <p:bold r:id="rId29"/>
      <p:italic r:id="rId30"/>
      <p:boldItalic r:id="rId31"/>
    </p:embeddedFont>
    <p:embeddedFont>
      <p:font typeface="Merriweather" panose="020B060402020202020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1E0"/>
    <a:srgbClr val="303030"/>
    <a:srgbClr val="A8122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75E4C11-6773-406A-A6C2-346AD326CE8D}">
  <a:tblStyle styleId="{F75E4C11-6773-406A-A6C2-346AD326CE8D}"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ts val="1400"/>
              <a:buChar char="●"/>
              <a:defRPr sz="1100"/>
            </a:lvl1pPr>
            <a:lvl2pPr lvl="1">
              <a:spcBef>
                <a:spcPts val="0"/>
              </a:spcBef>
              <a:buSzPts val="1400"/>
              <a:buChar char="○"/>
              <a:defRPr sz="1100"/>
            </a:lvl2pPr>
            <a:lvl3pPr lvl="2">
              <a:spcBef>
                <a:spcPts val="0"/>
              </a:spcBef>
              <a:buSzPts val="1400"/>
              <a:buChar char="■"/>
              <a:defRPr sz="1100"/>
            </a:lvl3pPr>
            <a:lvl4pPr lvl="3">
              <a:spcBef>
                <a:spcPts val="0"/>
              </a:spcBef>
              <a:buSzPts val="1400"/>
              <a:buChar char="●"/>
              <a:defRPr sz="1100"/>
            </a:lvl4pPr>
            <a:lvl5pPr lvl="4">
              <a:spcBef>
                <a:spcPts val="0"/>
              </a:spcBef>
              <a:buSzPts val="1400"/>
              <a:buChar char="○"/>
              <a:defRPr sz="1100"/>
            </a:lvl5pPr>
            <a:lvl6pPr lvl="5">
              <a:spcBef>
                <a:spcPts val="0"/>
              </a:spcBef>
              <a:buSzPts val="1400"/>
              <a:buChar char="■"/>
              <a:defRPr sz="1100"/>
            </a:lvl6pPr>
            <a:lvl7pPr lvl="6">
              <a:spcBef>
                <a:spcPts val="0"/>
              </a:spcBef>
              <a:buSzPts val="1400"/>
              <a:buChar char="●"/>
              <a:defRPr sz="1100"/>
            </a:lvl7pPr>
            <a:lvl8pPr lvl="7">
              <a:spcBef>
                <a:spcPts val="0"/>
              </a:spcBef>
              <a:buSzPts val="1400"/>
              <a:buChar char="○"/>
              <a:defRPr sz="1100"/>
            </a:lvl8pPr>
            <a:lvl9pPr lvl="8">
              <a:spcBef>
                <a:spcPts val="0"/>
              </a:spcBef>
              <a:buSzPts val="1400"/>
              <a:buChar char="■"/>
              <a:defRPr sz="1100"/>
            </a:lvl9pPr>
          </a:lstStyle>
          <a:p>
            <a:endParaRPr/>
          </a:p>
        </p:txBody>
      </p:sp>
    </p:spTree>
    <p:extLst>
      <p:ext uri="{BB962C8B-B14F-4D97-AF65-F5344CB8AC3E}">
        <p14:creationId xmlns:p14="http://schemas.microsoft.com/office/powerpoint/2010/main" val="4530293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371316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1311188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2747954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46922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3118575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3310394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1515681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2331190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dirty="0"/>
          </a:p>
        </p:txBody>
      </p:sp>
    </p:spTree>
    <p:extLst>
      <p:ext uri="{BB962C8B-B14F-4D97-AF65-F5344CB8AC3E}">
        <p14:creationId xmlns:p14="http://schemas.microsoft.com/office/powerpoint/2010/main" val="36500143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dirty="0"/>
          </a:p>
        </p:txBody>
      </p:sp>
    </p:spTree>
    <p:extLst>
      <p:ext uri="{BB962C8B-B14F-4D97-AF65-F5344CB8AC3E}">
        <p14:creationId xmlns:p14="http://schemas.microsoft.com/office/powerpoint/2010/main" val="29094739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dirty="0"/>
          </a:p>
        </p:txBody>
      </p:sp>
    </p:spTree>
    <p:extLst>
      <p:ext uri="{BB962C8B-B14F-4D97-AF65-F5344CB8AC3E}">
        <p14:creationId xmlns:p14="http://schemas.microsoft.com/office/powerpoint/2010/main" val="3603814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dirty="0"/>
          </a:p>
        </p:txBody>
      </p:sp>
    </p:spTree>
    <p:extLst>
      <p:ext uri="{BB962C8B-B14F-4D97-AF65-F5344CB8AC3E}">
        <p14:creationId xmlns:p14="http://schemas.microsoft.com/office/powerpoint/2010/main" val="40725432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12799865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18951955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42780404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39679725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18906878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1866283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904508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2027598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4185472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61665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1476749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3673067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776543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F5F1E0"/>
        </a:solidFill>
        <a:effectLst/>
      </p:bgPr>
    </p:bg>
    <p:spTree>
      <p:nvGrpSpPr>
        <p:cNvPr id="1" name="Shape 8"/>
        <p:cNvGrpSpPr/>
        <p:nvPr/>
      </p:nvGrpSpPr>
      <p:grpSpPr>
        <a:xfrm>
          <a:off x="0" y="0"/>
          <a:ext cx="0" cy="0"/>
          <a:chOff x="0" y="0"/>
          <a:chExt cx="0" cy="0"/>
        </a:xfrm>
      </p:grpSpPr>
      <p:sp>
        <p:nvSpPr>
          <p:cNvPr id="9" name="Shape 9"/>
          <p:cNvSpPr/>
          <p:nvPr/>
        </p:nvSpPr>
        <p:spPr>
          <a:xfrm>
            <a:off x="133" y="3440900"/>
            <a:ext cx="12192000" cy="3417000"/>
          </a:xfrm>
          <a:prstGeom prst="rect">
            <a:avLst/>
          </a:prstGeom>
          <a:solidFill>
            <a:srgbClr val="A8122A"/>
          </a:solidFill>
          <a:ln>
            <a:noFill/>
          </a:ln>
        </p:spPr>
        <p:txBody>
          <a:bodyPr wrap="square" lIns="91425" tIns="91425" rIns="91425" bIns="91425" anchor="ctr" anchorCtr="0">
            <a:noAutofit/>
          </a:bodyPr>
          <a:lstStyle/>
          <a:p>
            <a:pPr marL="0" lvl="0" indent="0">
              <a:spcBef>
                <a:spcPts val="0"/>
              </a:spcBef>
              <a:buNone/>
            </a:pPr>
            <a:endParaRPr sz="1400"/>
          </a:p>
        </p:txBody>
      </p:sp>
      <p:sp>
        <p:nvSpPr>
          <p:cNvPr id="10" name="Shape 10"/>
          <p:cNvSpPr/>
          <p:nvPr/>
        </p:nvSpPr>
        <p:spPr>
          <a:xfrm>
            <a:off x="2507200" y="2382450"/>
            <a:ext cx="7177600" cy="2093100"/>
          </a:xfrm>
          <a:prstGeom prst="rect">
            <a:avLst/>
          </a:prstGeom>
          <a:noFill/>
          <a:ln w="19050" cap="flat" cmpd="sng">
            <a:solidFill>
              <a:srgbClr val="22222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sz="1400"/>
          </a:p>
        </p:txBody>
      </p:sp>
      <p:sp>
        <p:nvSpPr>
          <p:cNvPr id="11" name="Shape 11"/>
          <p:cNvSpPr txBox="1">
            <a:spLocks noGrp="1"/>
          </p:cNvSpPr>
          <p:nvPr>
            <p:ph type="ctrTitle"/>
          </p:nvPr>
        </p:nvSpPr>
        <p:spPr>
          <a:xfrm>
            <a:off x="2592600" y="2441850"/>
            <a:ext cx="7006800" cy="1974300"/>
          </a:xfrm>
          <a:prstGeom prst="rect">
            <a:avLst/>
          </a:prstGeom>
          <a:solidFill>
            <a:srgbClr val="222222"/>
          </a:solidFill>
        </p:spPr>
        <p:txBody>
          <a:bodyPr wrap="square" lIns="91425" tIns="91425" rIns="91425" bIns="91425" anchor="ctr" anchorCtr="0"/>
          <a:lstStyle>
            <a:lvl1pPr lvl="0" algn="ctr">
              <a:spcBef>
                <a:spcPts val="0"/>
              </a:spcBef>
              <a:buSzPts val="3600"/>
              <a:buNone/>
              <a:defRPr sz="3600"/>
            </a:lvl1pPr>
            <a:lvl2pPr lvl="1" algn="ctr">
              <a:spcBef>
                <a:spcPts val="0"/>
              </a:spcBef>
              <a:buSzPts val="3600"/>
              <a:buNone/>
              <a:defRPr sz="3600"/>
            </a:lvl2pPr>
            <a:lvl3pPr lvl="2" algn="ctr">
              <a:spcBef>
                <a:spcPts val="0"/>
              </a:spcBef>
              <a:buSzPts val="3600"/>
              <a:buNone/>
              <a:defRPr sz="3600"/>
            </a:lvl3pPr>
            <a:lvl4pPr lvl="3" algn="ctr">
              <a:spcBef>
                <a:spcPts val="0"/>
              </a:spcBef>
              <a:buSzPts val="3600"/>
              <a:buNone/>
              <a:defRPr sz="3600"/>
            </a:lvl4pPr>
            <a:lvl5pPr lvl="4" algn="ctr">
              <a:spcBef>
                <a:spcPts val="0"/>
              </a:spcBef>
              <a:buSzPts val="3600"/>
              <a:buNone/>
              <a:defRPr sz="3600"/>
            </a:lvl5pPr>
            <a:lvl6pPr lvl="5" algn="ctr">
              <a:spcBef>
                <a:spcPts val="0"/>
              </a:spcBef>
              <a:buSzPts val="3600"/>
              <a:buNone/>
              <a:defRPr sz="3600"/>
            </a:lvl6pPr>
            <a:lvl7pPr lvl="6" algn="ctr">
              <a:spcBef>
                <a:spcPts val="0"/>
              </a:spcBef>
              <a:buSzPts val="3600"/>
              <a:buNone/>
              <a:defRPr sz="3600"/>
            </a:lvl7pPr>
            <a:lvl8pPr lvl="7" algn="ctr">
              <a:spcBef>
                <a:spcPts val="0"/>
              </a:spcBef>
              <a:buSzPts val="3600"/>
              <a:buNone/>
              <a:defRPr sz="3600"/>
            </a:lvl8pPr>
            <a:lvl9pPr lvl="8" algn="ctr">
              <a:spcBef>
                <a:spcPts val="0"/>
              </a:spcBef>
              <a:buSzPts val="3600"/>
              <a:buNone/>
              <a:defRPr sz="3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28"/>
        <p:cNvGrpSpPr/>
        <p:nvPr/>
      </p:nvGrpSpPr>
      <p:grpSpPr>
        <a:xfrm>
          <a:off x="0" y="0"/>
          <a:ext cx="0" cy="0"/>
          <a:chOff x="0" y="0"/>
          <a:chExt cx="0" cy="0"/>
        </a:xfrm>
      </p:grpSpPr>
      <p:sp>
        <p:nvSpPr>
          <p:cNvPr id="29" name="Shape 29"/>
          <p:cNvSpPr txBox="1">
            <a:spLocks noGrp="1"/>
          </p:cNvSpPr>
          <p:nvPr>
            <p:ph type="body" idx="1"/>
          </p:nvPr>
        </p:nvSpPr>
        <p:spPr>
          <a:xfrm>
            <a:off x="609600" y="1863150"/>
            <a:ext cx="5326000" cy="4704600"/>
          </a:xfrm>
          <a:prstGeom prst="rect">
            <a:avLst/>
          </a:prstGeom>
        </p:spPr>
        <p:txBody>
          <a:bodyPr wrap="square" lIns="91425" tIns="91425" rIns="91425" bIns="91425" anchor="t" anchorCtr="0"/>
          <a:lstStyle>
            <a:lvl1pPr lvl="0">
              <a:spcBef>
                <a:spcPts val="0"/>
              </a:spcBef>
              <a:buSzPts val="2400"/>
              <a:buChar char="◉"/>
              <a:defRPr sz="2400"/>
            </a:lvl1pPr>
            <a:lvl2pPr lvl="1">
              <a:spcBef>
                <a:spcPts val="0"/>
              </a:spcBef>
              <a:buSzPts val="2400"/>
              <a:buChar char="○"/>
              <a:defRPr sz="2400"/>
            </a:lvl2pPr>
            <a:lvl3pPr lvl="2">
              <a:spcBef>
                <a:spcPts val="0"/>
              </a:spcBef>
              <a:buSzPts val="2400"/>
              <a:buChar char="■"/>
              <a:defRPr sz="2400"/>
            </a:lvl3pPr>
            <a:lvl4pPr lvl="3">
              <a:spcBef>
                <a:spcPts val="0"/>
              </a:spcBef>
              <a:buSzPts val="2400"/>
              <a:buChar char="●"/>
              <a:defRPr sz="2400"/>
            </a:lvl4pPr>
            <a:lvl5pPr lvl="4">
              <a:spcBef>
                <a:spcPts val="0"/>
              </a:spcBef>
              <a:buSzPts val="2400"/>
              <a:buChar char="○"/>
              <a:defRPr sz="2400"/>
            </a:lvl5pPr>
            <a:lvl6pPr lvl="5">
              <a:spcBef>
                <a:spcPts val="0"/>
              </a:spcBef>
              <a:buSzPts val="2400"/>
              <a:buChar char="■"/>
              <a:defRPr sz="2400"/>
            </a:lvl6pPr>
            <a:lvl7pPr lvl="6">
              <a:spcBef>
                <a:spcPts val="0"/>
              </a:spcBef>
              <a:buSzPts val="2400"/>
              <a:buChar char="●"/>
              <a:defRPr sz="2400"/>
            </a:lvl7pPr>
            <a:lvl8pPr lvl="7">
              <a:spcBef>
                <a:spcPts val="0"/>
              </a:spcBef>
              <a:buSzPts val="2400"/>
              <a:buChar char="○"/>
              <a:defRPr sz="2400"/>
            </a:lvl8pPr>
            <a:lvl9pPr lvl="8">
              <a:spcBef>
                <a:spcPts val="0"/>
              </a:spcBef>
              <a:buSzPts val="2400"/>
              <a:buChar char="■"/>
              <a:defRPr sz="2400"/>
            </a:lvl9pPr>
          </a:lstStyle>
          <a:p>
            <a:endParaRPr/>
          </a:p>
        </p:txBody>
      </p:sp>
      <p:sp>
        <p:nvSpPr>
          <p:cNvPr id="30" name="Shape 30"/>
          <p:cNvSpPr txBox="1">
            <a:spLocks noGrp="1"/>
          </p:cNvSpPr>
          <p:nvPr>
            <p:ph type="body" idx="2"/>
          </p:nvPr>
        </p:nvSpPr>
        <p:spPr>
          <a:xfrm>
            <a:off x="6256365" y="1863150"/>
            <a:ext cx="5326000" cy="4704600"/>
          </a:xfrm>
          <a:prstGeom prst="rect">
            <a:avLst/>
          </a:prstGeom>
        </p:spPr>
        <p:txBody>
          <a:bodyPr wrap="square" lIns="91425" tIns="91425" rIns="91425" bIns="91425" anchor="t" anchorCtr="0"/>
          <a:lstStyle>
            <a:lvl1pPr lvl="0">
              <a:spcBef>
                <a:spcPts val="0"/>
              </a:spcBef>
              <a:buSzPts val="2400"/>
              <a:buChar char="◉"/>
              <a:defRPr sz="2400"/>
            </a:lvl1pPr>
            <a:lvl2pPr lvl="1">
              <a:spcBef>
                <a:spcPts val="0"/>
              </a:spcBef>
              <a:buSzPts val="2400"/>
              <a:buChar char="○"/>
              <a:defRPr sz="2400"/>
            </a:lvl2pPr>
            <a:lvl3pPr lvl="2">
              <a:spcBef>
                <a:spcPts val="0"/>
              </a:spcBef>
              <a:buSzPts val="2400"/>
              <a:buChar char="■"/>
              <a:defRPr sz="2400"/>
            </a:lvl3pPr>
            <a:lvl4pPr lvl="3">
              <a:spcBef>
                <a:spcPts val="0"/>
              </a:spcBef>
              <a:buSzPts val="2400"/>
              <a:buChar char="●"/>
              <a:defRPr sz="2400"/>
            </a:lvl4pPr>
            <a:lvl5pPr lvl="4">
              <a:spcBef>
                <a:spcPts val="0"/>
              </a:spcBef>
              <a:buSzPts val="2400"/>
              <a:buChar char="○"/>
              <a:defRPr sz="2400"/>
            </a:lvl5pPr>
            <a:lvl6pPr lvl="5">
              <a:spcBef>
                <a:spcPts val="0"/>
              </a:spcBef>
              <a:buSzPts val="2400"/>
              <a:buChar char="■"/>
              <a:defRPr sz="2400"/>
            </a:lvl6pPr>
            <a:lvl7pPr lvl="6">
              <a:spcBef>
                <a:spcPts val="0"/>
              </a:spcBef>
              <a:buSzPts val="2400"/>
              <a:buChar char="●"/>
              <a:defRPr sz="2400"/>
            </a:lvl7pPr>
            <a:lvl8pPr lvl="7">
              <a:spcBef>
                <a:spcPts val="0"/>
              </a:spcBef>
              <a:buSzPts val="2400"/>
              <a:buChar char="○"/>
              <a:defRPr sz="2400"/>
            </a:lvl8pPr>
            <a:lvl9pPr lvl="8">
              <a:spcBef>
                <a:spcPts val="0"/>
              </a:spcBef>
              <a:buSzPts val="2400"/>
              <a:buChar char="■"/>
              <a:defRPr sz="2400"/>
            </a:lvl9pPr>
          </a:lstStyle>
          <a:p>
            <a:endParaRPr/>
          </a:p>
        </p:txBody>
      </p:sp>
      <p:sp>
        <p:nvSpPr>
          <p:cNvPr id="31" name="Shape 31"/>
          <p:cNvSpPr/>
          <p:nvPr/>
        </p:nvSpPr>
        <p:spPr>
          <a:xfrm>
            <a:off x="133" y="0"/>
            <a:ext cx="12192000" cy="1062300"/>
          </a:xfrm>
          <a:prstGeom prst="rect">
            <a:avLst/>
          </a:prstGeom>
          <a:solidFill>
            <a:srgbClr val="F5F1E0"/>
          </a:solidFill>
          <a:ln>
            <a:noFill/>
          </a:ln>
        </p:spPr>
        <p:txBody>
          <a:bodyPr wrap="square" lIns="91425" tIns="91425" rIns="91425" bIns="91425" anchor="ctr" anchorCtr="0">
            <a:noAutofit/>
          </a:bodyPr>
          <a:lstStyle/>
          <a:p>
            <a:pPr marL="0" lvl="0" indent="0">
              <a:spcBef>
                <a:spcPts val="0"/>
              </a:spcBef>
              <a:buNone/>
            </a:pPr>
            <a:endParaRPr sz="1400"/>
          </a:p>
        </p:txBody>
      </p:sp>
      <p:sp>
        <p:nvSpPr>
          <p:cNvPr id="32" name="Shape 32"/>
          <p:cNvSpPr/>
          <p:nvPr/>
        </p:nvSpPr>
        <p:spPr>
          <a:xfrm>
            <a:off x="2353800" y="697300"/>
            <a:ext cx="7484400" cy="729300"/>
          </a:xfrm>
          <a:prstGeom prst="rect">
            <a:avLst/>
          </a:prstGeom>
          <a:noFill/>
          <a:ln w="9525" cap="flat" cmpd="sng">
            <a:solidFill>
              <a:srgbClr val="22222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sz="1400"/>
          </a:p>
        </p:txBody>
      </p:sp>
      <p:sp>
        <p:nvSpPr>
          <p:cNvPr id="33" name="Shape 33"/>
          <p:cNvSpPr txBox="1">
            <a:spLocks noGrp="1"/>
          </p:cNvSpPr>
          <p:nvPr>
            <p:ph type="title"/>
          </p:nvPr>
        </p:nvSpPr>
        <p:spPr>
          <a:xfrm>
            <a:off x="2413600" y="743350"/>
            <a:ext cx="7364800" cy="637200"/>
          </a:xfrm>
          <a:prstGeom prst="rect">
            <a:avLst/>
          </a:prstGeom>
        </p:spPr>
        <p:txBody>
          <a:bodyPr wrap="square" lIns="91425" tIns="91425" rIns="91425" bIns="91425" anchor="ctr" anchorCtr="0"/>
          <a:lstStyle>
            <a:lvl1pPr lvl="0" rtl="0">
              <a:spcBef>
                <a:spcPts val="0"/>
              </a:spcBef>
              <a:buSzPts val="1600"/>
              <a:buNone/>
              <a:defRPr/>
            </a:lvl1pPr>
            <a:lvl2pPr lvl="1" rtl="0">
              <a:spcBef>
                <a:spcPts val="0"/>
              </a:spcBef>
              <a:buSzPts val="1600"/>
              <a:buNone/>
              <a:defRPr/>
            </a:lvl2pPr>
            <a:lvl3pPr lvl="2" rtl="0">
              <a:spcBef>
                <a:spcPts val="0"/>
              </a:spcBef>
              <a:buSzPts val="1600"/>
              <a:buNone/>
              <a:defRPr/>
            </a:lvl3pPr>
            <a:lvl4pPr lvl="3" rtl="0">
              <a:spcBef>
                <a:spcPts val="0"/>
              </a:spcBef>
              <a:buSzPts val="1600"/>
              <a:buNone/>
              <a:defRPr/>
            </a:lvl4pPr>
            <a:lvl5pPr lvl="4" rtl="0">
              <a:spcBef>
                <a:spcPts val="0"/>
              </a:spcBef>
              <a:buSzPts val="1600"/>
              <a:buNone/>
              <a:defRPr/>
            </a:lvl5pPr>
            <a:lvl6pPr lvl="5" rtl="0">
              <a:spcBef>
                <a:spcPts val="0"/>
              </a:spcBef>
              <a:buSzPts val="1600"/>
              <a:buNone/>
              <a:defRPr/>
            </a:lvl6pPr>
            <a:lvl7pPr lvl="6" rtl="0">
              <a:spcBef>
                <a:spcPts val="0"/>
              </a:spcBef>
              <a:buSzPts val="1600"/>
              <a:buNone/>
              <a:defRPr/>
            </a:lvl7pPr>
            <a:lvl8pPr lvl="7" rtl="0">
              <a:spcBef>
                <a:spcPts val="0"/>
              </a:spcBef>
              <a:buSzPts val="1600"/>
              <a:buNone/>
              <a:defRPr/>
            </a:lvl8pPr>
            <a:lvl9pPr lvl="8" rtl="0">
              <a:spcBef>
                <a:spcPts val="0"/>
              </a:spcBef>
              <a:buSzPts val="16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34"/>
        <p:cNvGrpSpPr/>
        <p:nvPr/>
      </p:nvGrpSpPr>
      <p:grpSpPr>
        <a:xfrm>
          <a:off x="0" y="0"/>
          <a:ext cx="0" cy="0"/>
          <a:chOff x="0" y="0"/>
          <a:chExt cx="0" cy="0"/>
        </a:xfrm>
      </p:grpSpPr>
      <p:sp>
        <p:nvSpPr>
          <p:cNvPr id="35" name="Shape 35"/>
          <p:cNvSpPr txBox="1">
            <a:spLocks noGrp="1"/>
          </p:cNvSpPr>
          <p:nvPr>
            <p:ph type="body" idx="1"/>
          </p:nvPr>
        </p:nvSpPr>
        <p:spPr>
          <a:xfrm>
            <a:off x="609600" y="1950375"/>
            <a:ext cx="3509200" cy="4617600"/>
          </a:xfrm>
          <a:prstGeom prst="rect">
            <a:avLst/>
          </a:prstGeom>
        </p:spPr>
        <p:txBody>
          <a:bodyPr wrap="square" lIns="91425" tIns="91425" rIns="91425" bIns="91425" anchor="t" anchorCtr="0"/>
          <a:lstStyle>
            <a:lvl1pPr lvl="0" rtl="0">
              <a:spcBef>
                <a:spcPts val="0"/>
              </a:spcBef>
              <a:buSzPts val="1800"/>
              <a:buChar char="◉"/>
              <a:defRPr sz="1800"/>
            </a:lvl1pPr>
            <a:lvl2pPr lvl="1" rtl="0">
              <a:spcBef>
                <a:spcPts val="0"/>
              </a:spcBef>
              <a:buSzPts val="1800"/>
              <a:buChar char="○"/>
              <a:defRPr sz="1800"/>
            </a:lvl2pPr>
            <a:lvl3pPr lvl="2" rtl="0">
              <a:spcBef>
                <a:spcPts val="0"/>
              </a:spcBef>
              <a:buSzPts val="1800"/>
              <a:buChar char="■"/>
              <a:defRPr sz="1800"/>
            </a:lvl3pPr>
            <a:lvl4pPr lvl="3" rtl="0">
              <a:spcBef>
                <a:spcPts val="0"/>
              </a:spcBef>
              <a:buSzPts val="1800"/>
              <a:buChar char="●"/>
              <a:defRPr sz="1800"/>
            </a:lvl4pPr>
            <a:lvl5pPr lvl="4" rtl="0">
              <a:spcBef>
                <a:spcPts val="0"/>
              </a:spcBef>
              <a:buSzPts val="1800"/>
              <a:buChar char="○"/>
              <a:defRPr sz="1800"/>
            </a:lvl5pPr>
            <a:lvl6pPr lvl="5" rtl="0">
              <a:spcBef>
                <a:spcPts val="0"/>
              </a:spcBef>
              <a:buSzPts val="1800"/>
              <a:buChar char="■"/>
              <a:defRPr sz="1800"/>
            </a:lvl6pPr>
            <a:lvl7pPr lvl="6" rtl="0">
              <a:spcBef>
                <a:spcPts val="0"/>
              </a:spcBef>
              <a:buSzPts val="1800"/>
              <a:buChar char="●"/>
              <a:defRPr sz="1800"/>
            </a:lvl7pPr>
            <a:lvl8pPr lvl="7" rtl="0">
              <a:spcBef>
                <a:spcPts val="0"/>
              </a:spcBef>
              <a:buSzPts val="1800"/>
              <a:buChar char="○"/>
              <a:defRPr sz="1800"/>
            </a:lvl8pPr>
            <a:lvl9pPr lvl="8" rtl="0">
              <a:spcBef>
                <a:spcPts val="0"/>
              </a:spcBef>
              <a:buSzPts val="1800"/>
              <a:buChar char="■"/>
              <a:defRPr sz="1800"/>
            </a:lvl9pPr>
          </a:lstStyle>
          <a:p>
            <a:endParaRPr/>
          </a:p>
        </p:txBody>
      </p:sp>
      <p:sp>
        <p:nvSpPr>
          <p:cNvPr id="36" name="Shape 36"/>
          <p:cNvSpPr txBox="1">
            <a:spLocks noGrp="1"/>
          </p:cNvSpPr>
          <p:nvPr>
            <p:ph type="body" idx="2"/>
          </p:nvPr>
        </p:nvSpPr>
        <p:spPr>
          <a:xfrm>
            <a:off x="4298619" y="1950375"/>
            <a:ext cx="3509200" cy="4617600"/>
          </a:xfrm>
          <a:prstGeom prst="rect">
            <a:avLst/>
          </a:prstGeom>
        </p:spPr>
        <p:txBody>
          <a:bodyPr wrap="square" lIns="91425" tIns="91425" rIns="91425" bIns="91425" anchor="t" anchorCtr="0"/>
          <a:lstStyle>
            <a:lvl1pPr lvl="0" rtl="0">
              <a:spcBef>
                <a:spcPts val="0"/>
              </a:spcBef>
              <a:buSzPts val="1800"/>
              <a:buChar char="◉"/>
              <a:defRPr sz="1800"/>
            </a:lvl1pPr>
            <a:lvl2pPr lvl="1" rtl="0">
              <a:spcBef>
                <a:spcPts val="0"/>
              </a:spcBef>
              <a:buSzPts val="1800"/>
              <a:buChar char="○"/>
              <a:defRPr sz="1800"/>
            </a:lvl2pPr>
            <a:lvl3pPr lvl="2" rtl="0">
              <a:spcBef>
                <a:spcPts val="0"/>
              </a:spcBef>
              <a:buSzPts val="1800"/>
              <a:buChar char="■"/>
              <a:defRPr sz="1800"/>
            </a:lvl3pPr>
            <a:lvl4pPr lvl="3" rtl="0">
              <a:spcBef>
                <a:spcPts val="0"/>
              </a:spcBef>
              <a:buSzPts val="1800"/>
              <a:buChar char="●"/>
              <a:defRPr sz="1800"/>
            </a:lvl4pPr>
            <a:lvl5pPr lvl="4" rtl="0">
              <a:spcBef>
                <a:spcPts val="0"/>
              </a:spcBef>
              <a:buSzPts val="1800"/>
              <a:buChar char="○"/>
              <a:defRPr sz="1800"/>
            </a:lvl5pPr>
            <a:lvl6pPr lvl="5" rtl="0">
              <a:spcBef>
                <a:spcPts val="0"/>
              </a:spcBef>
              <a:buSzPts val="1800"/>
              <a:buChar char="■"/>
              <a:defRPr sz="1800"/>
            </a:lvl6pPr>
            <a:lvl7pPr lvl="6" rtl="0">
              <a:spcBef>
                <a:spcPts val="0"/>
              </a:spcBef>
              <a:buSzPts val="1800"/>
              <a:buChar char="●"/>
              <a:defRPr sz="1800"/>
            </a:lvl7pPr>
            <a:lvl8pPr lvl="7" rtl="0">
              <a:spcBef>
                <a:spcPts val="0"/>
              </a:spcBef>
              <a:buSzPts val="1800"/>
              <a:buChar char="○"/>
              <a:defRPr sz="1800"/>
            </a:lvl8pPr>
            <a:lvl9pPr lvl="8" rtl="0">
              <a:spcBef>
                <a:spcPts val="0"/>
              </a:spcBef>
              <a:buSzPts val="1800"/>
              <a:buChar char="■"/>
              <a:defRPr sz="1800"/>
            </a:lvl9pPr>
          </a:lstStyle>
          <a:p>
            <a:endParaRPr/>
          </a:p>
        </p:txBody>
      </p:sp>
      <p:sp>
        <p:nvSpPr>
          <p:cNvPr id="37" name="Shape 37"/>
          <p:cNvSpPr txBox="1">
            <a:spLocks noGrp="1"/>
          </p:cNvSpPr>
          <p:nvPr>
            <p:ph type="body" idx="3"/>
          </p:nvPr>
        </p:nvSpPr>
        <p:spPr>
          <a:xfrm>
            <a:off x="7987636" y="1950375"/>
            <a:ext cx="3509200" cy="4617600"/>
          </a:xfrm>
          <a:prstGeom prst="rect">
            <a:avLst/>
          </a:prstGeom>
        </p:spPr>
        <p:txBody>
          <a:bodyPr wrap="square" lIns="91425" tIns="91425" rIns="91425" bIns="91425" anchor="t" anchorCtr="0"/>
          <a:lstStyle>
            <a:lvl1pPr lvl="0" rtl="0">
              <a:spcBef>
                <a:spcPts val="0"/>
              </a:spcBef>
              <a:buSzPts val="1800"/>
              <a:buChar char="◉"/>
              <a:defRPr sz="1800"/>
            </a:lvl1pPr>
            <a:lvl2pPr lvl="1" rtl="0">
              <a:spcBef>
                <a:spcPts val="0"/>
              </a:spcBef>
              <a:buSzPts val="1800"/>
              <a:buChar char="○"/>
              <a:defRPr sz="1800"/>
            </a:lvl2pPr>
            <a:lvl3pPr lvl="2" rtl="0">
              <a:spcBef>
                <a:spcPts val="0"/>
              </a:spcBef>
              <a:buSzPts val="1800"/>
              <a:buChar char="■"/>
              <a:defRPr sz="1800"/>
            </a:lvl3pPr>
            <a:lvl4pPr lvl="3" rtl="0">
              <a:spcBef>
                <a:spcPts val="0"/>
              </a:spcBef>
              <a:buSzPts val="1800"/>
              <a:buChar char="●"/>
              <a:defRPr sz="1800"/>
            </a:lvl4pPr>
            <a:lvl5pPr lvl="4" rtl="0">
              <a:spcBef>
                <a:spcPts val="0"/>
              </a:spcBef>
              <a:buSzPts val="1800"/>
              <a:buChar char="○"/>
              <a:defRPr sz="1800"/>
            </a:lvl5pPr>
            <a:lvl6pPr lvl="5" rtl="0">
              <a:spcBef>
                <a:spcPts val="0"/>
              </a:spcBef>
              <a:buSzPts val="1800"/>
              <a:buChar char="■"/>
              <a:defRPr sz="1800"/>
            </a:lvl6pPr>
            <a:lvl7pPr lvl="6" rtl="0">
              <a:spcBef>
                <a:spcPts val="0"/>
              </a:spcBef>
              <a:buSzPts val="1800"/>
              <a:buChar char="●"/>
              <a:defRPr sz="1800"/>
            </a:lvl7pPr>
            <a:lvl8pPr lvl="7" rtl="0">
              <a:spcBef>
                <a:spcPts val="0"/>
              </a:spcBef>
              <a:buSzPts val="1800"/>
              <a:buChar char="○"/>
              <a:defRPr sz="1800"/>
            </a:lvl8pPr>
            <a:lvl9pPr lvl="8" rtl="0">
              <a:spcBef>
                <a:spcPts val="0"/>
              </a:spcBef>
              <a:buSzPts val="1800"/>
              <a:buChar char="■"/>
              <a:defRPr sz="1800"/>
            </a:lvl9pPr>
          </a:lstStyle>
          <a:p>
            <a:endParaRPr/>
          </a:p>
        </p:txBody>
      </p:sp>
      <p:sp>
        <p:nvSpPr>
          <p:cNvPr id="38" name="Shape 38"/>
          <p:cNvSpPr/>
          <p:nvPr/>
        </p:nvSpPr>
        <p:spPr>
          <a:xfrm>
            <a:off x="133" y="0"/>
            <a:ext cx="12192000" cy="1062300"/>
          </a:xfrm>
          <a:prstGeom prst="rect">
            <a:avLst/>
          </a:prstGeom>
          <a:solidFill>
            <a:srgbClr val="F5F1E0"/>
          </a:solidFill>
          <a:ln>
            <a:noFill/>
          </a:ln>
        </p:spPr>
        <p:txBody>
          <a:bodyPr wrap="square" lIns="91425" tIns="91425" rIns="91425" bIns="91425" anchor="ctr" anchorCtr="0">
            <a:noAutofit/>
          </a:bodyPr>
          <a:lstStyle/>
          <a:p>
            <a:pPr marL="0" lvl="0" indent="0">
              <a:spcBef>
                <a:spcPts val="0"/>
              </a:spcBef>
              <a:buNone/>
            </a:pPr>
            <a:endParaRPr sz="1400"/>
          </a:p>
        </p:txBody>
      </p:sp>
      <p:sp>
        <p:nvSpPr>
          <p:cNvPr id="39" name="Shape 39"/>
          <p:cNvSpPr/>
          <p:nvPr/>
        </p:nvSpPr>
        <p:spPr>
          <a:xfrm>
            <a:off x="2353800" y="697300"/>
            <a:ext cx="7484400" cy="729300"/>
          </a:xfrm>
          <a:prstGeom prst="rect">
            <a:avLst/>
          </a:prstGeom>
          <a:noFill/>
          <a:ln w="9525" cap="flat" cmpd="sng">
            <a:solidFill>
              <a:srgbClr val="22222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sz="1400"/>
          </a:p>
        </p:txBody>
      </p:sp>
      <p:sp>
        <p:nvSpPr>
          <p:cNvPr id="40" name="Shape 40"/>
          <p:cNvSpPr txBox="1">
            <a:spLocks noGrp="1"/>
          </p:cNvSpPr>
          <p:nvPr>
            <p:ph type="title"/>
          </p:nvPr>
        </p:nvSpPr>
        <p:spPr>
          <a:xfrm>
            <a:off x="2413600" y="743350"/>
            <a:ext cx="7364800" cy="637200"/>
          </a:xfrm>
          <a:prstGeom prst="rect">
            <a:avLst/>
          </a:prstGeom>
        </p:spPr>
        <p:txBody>
          <a:bodyPr wrap="square" lIns="91425" tIns="91425" rIns="91425" bIns="91425" anchor="ctr" anchorCtr="0"/>
          <a:lstStyle>
            <a:lvl1pPr lvl="0" rtl="0">
              <a:spcBef>
                <a:spcPts val="0"/>
              </a:spcBef>
              <a:buSzPts val="1600"/>
              <a:buNone/>
              <a:defRPr/>
            </a:lvl1pPr>
            <a:lvl2pPr lvl="1" rtl="0">
              <a:spcBef>
                <a:spcPts val="0"/>
              </a:spcBef>
              <a:buSzPts val="1600"/>
              <a:buNone/>
              <a:defRPr/>
            </a:lvl2pPr>
            <a:lvl3pPr lvl="2" rtl="0">
              <a:spcBef>
                <a:spcPts val="0"/>
              </a:spcBef>
              <a:buSzPts val="1600"/>
              <a:buNone/>
              <a:defRPr/>
            </a:lvl3pPr>
            <a:lvl4pPr lvl="3" rtl="0">
              <a:spcBef>
                <a:spcPts val="0"/>
              </a:spcBef>
              <a:buSzPts val="1600"/>
              <a:buNone/>
              <a:defRPr/>
            </a:lvl4pPr>
            <a:lvl5pPr lvl="4" rtl="0">
              <a:spcBef>
                <a:spcPts val="0"/>
              </a:spcBef>
              <a:buSzPts val="1600"/>
              <a:buNone/>
              <a:defRPr/>
            </a:lvl5pPr>
            <a:lvl6pPr lvl="5" rtl="0">
              <a:spcBef>
                <a:spcPts val="0"/>
              </a:spcBef>
              <a:buSzPts val="1600"/>
              <a:buNone/>
              <a:defRPr/>
            </a:lvl6pPr>
            <a:lvl7pPr lvl="6" rtl="0">
              <a:spcBef>
                <a:spcPts val="0"/>
              </a:spcBef>
              <a:buSzPts val="1600"/>
              <a:buNone/>
              <a:defRPr/>
            </a:lvl7pPr>
            <a:lvl8pPr lvl="7" rtl="0">
              <a:spcBef>
                <a:spcPts val="0"/>
              </a:spcBef>
              <a:buSzPts val="1600"/>
              <a:buNone/>
              <a:defRPr/>
            </a:lvl8pPr>
            <a:lvl9pPr lvl="8" rtl="0">
              <a:spcBef>
                <a:spcPts val="0"/>
              </a:spcBef>
              <a:buSzPts val="16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light">
    <p:bg>
      <p:bgPr>
        <a:solidFill>
          <a:srgbClr val="F5F1E0"/>
        </a:solidFill>
        <a:effectLst/>
      </p:bgPr>
    </p:bg>
    <p:spTree>
      <p:nvGrpSpPr>
        <p:cNvPr id="1" name="Shape 48"/>
        <p:cNvGrpSpPr/>
        <p:nvPr/>
      </p:nvGrpSpPr>
      <p:grpSpPr>
        <a:xfrm>
          <a:off x="0" y="0"/>
          <a:ext cx="0" cy="0"/>
          <a:chOff x="0" y="0"/>
          <a:chExt cx="0" cy="0"/>
        </a:xfrm>
      </p:grpSpPr>
      <p:sp>
        <p:nvSpPr>
          <p:cNvPr id="49" name="Shape 49"/>
          <p:cNvSpPr/>
          <p:nvPr/>
        </p:nvSpPr>
        <p:spPr>
          <a:xfrm>
            <a:off x="601200" y="438000"/>
            <a:ext cx="10989600" cy="5982000"/>
          </a:xfrm>
          <a:prstGeom prst="rect">
            <a:avLst/>
          </a:prstGeom>
          <a:noFill/>
          <a:ln w="9525" cap="flat" cmpd="sng">
            <a:solidFill>
              <a:srgbClr val="22222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sz="1400"/>
          </a:p>
        </p:txBody>
      </p:sp>
      <p:sp>
        <p:nvSpPr>
          <p:cNvPr id="50" name="Shape 50"/>
          <p:cNvSpPr/>
          <p:nvPr/>
        </p:nvSpPr>
        <p:spPr>
          <a:xfrm>
            <a:off x="704800" y="519300"/>
            <a:ext cx="10782400" cy="5819400"/>
          </a:xfrm>
          <a:prstGeom prst="rect">
            <a:avLst/>
          </a:prstGeom>
          <a:noFill/>
          <a:ln w="28575" cap="flat" cmpd="sng">
            <a:solidFill>
              <a:srgbClr val="22222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sz="14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Blank dark">
    <p:bg>
      <p:bgPr>
        <a:solidFill>
          <a:srgbClr val="222222"/>
        </a:solidFill>
        <a:effectLst/>
      </p:bgPr>
    </p:bg>
    <p:spTree>
      <p:nvGrpSpPr>
        <p:cNvPr id="1" name="Shape 51"/>
        <p:cNvGrpSpPr/>
        <p:nvPr/>
      </p:nvGrpSpPr>
      <p:grpSpPr>
        <a:xfrm>
          <a:off x="0" y="0"/>
          <a:ext cx="0" cy="0"/>
          <a:chOff x="0" y="0"/>
          <a:chExt cx="0" cy="0"/>
        </a:xfrm>
      </p:grpSpPr>
      <p:sp>
        <p:nvSpPr>
          <p:cNvPr id="52" name="Shape 52"/>
          <p:cNvSpPr/>
          <p:nvPr/>
        </p:nvSpPr>
        <p:spPr>
          <a:xfrm>
            <a:off x="601200" y="438000"/>
            <a:ext cx="10989600" cy="5982000"/>
          </a:xfrm>
          <a:prstGeom prst="rect">
            <a:avLst/>
          </a:prstGeom>
          <a:noFill/>
          <a:ln w="9525" cap="flat" cmpd="sng">
            <a:solidFill>
              <a:srgbClr val="F5F1E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sz="1400"/>
          </a:p>
        </p:txBody>
      </p:sp>
      <p:sp>
        <p:nvSpPr>
          <p:cNvPr id="53" name="Shape 53"/>
          <p:cNvSpPr/>
          <p:nvPr/>
        </p:nvSpPr>
        <p:spPr>
          <a:xfrm>
            <a:off x="704800" y="519300"/>
            <a:ext cx="10782400" cy="5819400"/>
          </a:xfrm>
          <a:prstGeom prst="rect">
            <a:avLst/>
          </a:prstGeom>
          <a:noFill/>
          <a:ln w="28575" cap="flat" cmpd="sng">
            <a:solidFill>
              <a:srgbClr val="F5F1E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sz="140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FFFFFF"/>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2413733" y="742400"/>
            <a:ext cx="7364800" cy="637200"/>
          </a:xfrm>
          <a:prstGeom prst="rect">
            <a:avLst/>
          </a:prstGeom>
          <a:solidFill>
            <a:srgbClr val="222222"/>
          </a:solidFill>
          <a:ln>
            <a:noFill/>
          </a:ln>
        </p:spPr>
        <p:txBody>
          <a:bodyPr wrap="square" lIns="91425" tIns="91425" rIns="91425" bIns="91425" anchor="ctr" anchorCtr="0"/>
          <a:lstStyle>
            <a:lvl1pPr lvl="0" algn="ctr">
              <a:spcBef>
                <a:spcPts val="0"/>
              </a:spcBef>
              <a:buClr>
                <a:srgbClr val="FFFFFF"/>
              </a:buClr>
              <a:buSzPts val="1600"/>
              <a:buFont typeface="Merriweather"/>
              <a:buNone/>
              <a:defRPr sz="1600">
                <a:solidFill>
                  <a:srgbClr val="FFFFFF"/>
                </a:solidFill>
                <a:latin typeface="Merriweather"/>
                <a:ea typeface="Merriweather"/>
                <a:cs typeface="Merriweather"/>
                <a:sym typeface="Merriweather"/>
              </a:defRPr>
            </a:lvl1pPr>
            <a:lvl2pPr lvl="1" algn="ctr">
              <a:spcBef>
                <a:spcPts val="0"/>
              </a:spcBef>
              <a:buClr>
                <a:srgbClr val="FFFFFF"/>
              </a:buClr>
              <a:buSzPts val="1600"/>
              <a:buFont typeface="Merriweather"/>
              <a:buNone/>
              <a:defRPr sz="1600">
                <a:solidFill>
                  <a:srgbClr val="FFFFFF"/>
                </a:solidFill>
                <a:latin typeface="Merriweather"/>
                <a:ea typeface="Merriweather"/>
                <a:cs typeface="Merriweather"/>
                <a:sym typeface="Merriweather"/>
              </a:defRPr>
            </a:lvl2pPr>
            <a:lvl3pPr lvl="2" algn="ctr">
              <a:spcBef>
                <a:spcPts val="0"/>
              </a:spcBef>
              <a:buClr>
                <a:srgbClr val="FFFFFF"/>
              </a:buClr>
              <a:buSzPts val="1600"/>
              <a:buFont typeface="Merriweather"/>
              <a:buNone/>
              <a:defRPr sz="1600">
                <a:solidFill>
                  <a:srgbClr val="FFFFFF"/>
                </a:solidFill>
                <a:latin typeface="Merriweather"/>
                <a:ea typeface="Merriweather"/>
                <a:cs typeface="Merriweather"/>
                <a:sym typeface="Merriweather"/>
              </a:defRPr>
            </a:lvl3pPr>
            <a:lvl4pPr lvl="3" algn="ctr">
              <a:spcBef>
                <a:spcPts val="0"/>
              </a:spcBef>
              <a:buClr>
                <a:srgbClr val="FFFFFF"/>
              </a:buClr>
              <a:buSzPts val="1600"/>
              <a:buFont typeface="Merriweather"/>
              <a:buNone/>
              <a:defRPr sz="1600">
                <a:solidFill>
                  <a:srgbClr val="FFFFFF"/>
                </a:solidFill>
                <a:latin typeface="Merriweather"/>
                <a:ea typeface="Merriweather"/>
                <a:cs typeface="Merriweather"/>
                <a:sym typeface="Merriweather"/>
              </a:defRPr>
            </a:lvl4pPr>
            <a:lvl5pPr lvl="4" algn="ctr">
              <a:spcBef>
                <a:spcPts val="0"/>
              </a:spcBef>
              <a:buClr>
                <a:srgbClr val="FFFFFF"/>
              </a:buClr>
              <a:buSzPts val="1600"/>
              <a:buFont typeface="Merriweather"/>
              <a:buNone/>
              <a:defRPr sz="1600">
                <a:solidFill>
                  <a:srgbClr val="FFFFFF"/>
                </a:solidFill>
                <a:latin typeface="Merriweather"/>
                <a:ea typeface="Merriweather"/>
                <a:cs typeface="Merriweather"/>
                <a:sym typeface="Merriweather"/>
              </a:defRPr>
            </a:lvl5pPr>
            <a:lvl6pPr lvl="5" algn="ctr">
              <a:spcBef>
                <a:spcPts val="0"/>
              </a:spcBef>
              <a:buClr>
                <a:srgbClr val="FFFFFF"/>
              </a:buClr>
              <a:buSzPts val="1600"/>
              <a:buFont typeface="Merriweather"/>
              <a:buNone/>
              <a:defRPr sz="1600">
                <a:solidFill>
                  <a:srgbClr val="FFFFFF"/>
                </a:solidFill>
                <a:latin typeface="Merriweather"/>
                <a:ea typeface="Merriweather"/>
                <a:cs typeface="Merriweather"/>
                <a:sym typeface="Merriweather"/>
              </a:defRPr>
            </a:lvl6pPr>
            <a:lvl7pPr lvl="6" algn="ctr">
              <a:spcBef>
                <a:spcPts val="0"/>
              </a:spcBef>
              <a:buClr>
                <a:srgbClr val="FFFFFF"/>
              </a:buClr>
              <a:buSzPts val="1600"/>
              <a:buFont typeface="Merriweather"/>
              <a:buNone/>
              <a:defRPr sz="1600">
                <a:solidFill>
                  <a:srgbClr val="FFFFFF"/>
                </a:solidFill>
                <a:latin typeface="Merriweather"/>
                <a:ea typeface="Merriweather"/>
                <a:cs typeface="Merriweather"/>
                <a:sym typeface="Merriweather"/>
              </a:defRPr>
            </a:lvl7pPr>
            <a:lvl8pPr lvl="7" algn="ctr">
              <a:spcBef>
                <a:spcPts val="0"/>
              </a:spcBef>
              <a:buClr>
                <a:srgbClr val="FFFFFF"/>
              </a:buClr>
              <a:buSzPts val="1600"/>
              <a:buFont typeface="Merriweather"/>
              <a:buNone/>
              <a:defRPr sz="1600">
                <a:solidFill>
                  <a:srgbClr val="FFFFFF"/>
                </a:solidFill>
                <a:latin typeface="Merriweather"/>
                <a:ea typeface="Merriweather"/>
                <a:cs typeface="Merriweather"/>
                <a:sym typeface="Merriweather"/>
              </a:defRPr>
            </a:lvl8pPr>
            <a:lvl9pPr lvl="8" algn="ctr">
              <a:spcBef>
                <a:spcPts val="0"/>
              </a:spcBef>
              <a:buClr>
                <a:srgbClr val="FFFFFF"/>
              </a:buClr>
              <a:buSzPts val="1600"/>
              <a:buFont typeface="Merriweather"/>
              <a:buNone/>
              <a:defRPr sz="1600">
                <a:solidFill>
                  <a:srgbClr val="FFFFFF"/>
                </a:solidFill>
                <a:latin typeface="Merriweather"/>
                <a:ea typeface="Merriweather"/>
                <a:cs typeface="Merriweather"/>
                <a:sym typeface="Merriweather"/>
              </a:defRPr>
            </a:lvl9pPr>
          </a:lstStyle>
          <a:p>
            <a:endParaRPr/>
          </a:p>
        </p:txBody>
      </p:sp>
      <p:sp>
        <p:nvSpPr>
          <p:cNvPr id="7" name="Shape 7"/>
          <p:cNvSpPr txBox="1">
            <a:spLocks noGrp="1"/>
          </p:cNvSpPr>
          <p:nvPr>
            <p:ph type="body" idx="1"/>
          </p:nvPr>
        </p:nvSpPr>
        <p:spPr>
          <a:xfrm>
            <a:off x="609600" y="1600200"/>
            <a:ext cx="10972800" cy="4967700"/>
          </a:xfrm>
          <a:prstGeom prst="rect">
            <a:avLst/>
          </a:prstGeom>
          <a:noFill/>
          <a:ln>
            <a:noFill/>
          </a:ln>
        </p:spPr>
        <p:txBody>
          <a:bodyPr wrap="square" lIns="91425" tIns="91425" rIns="91425" bIns="91425" anchor="t" anchorCtr="0"/>
          <a:lstStyle>
            <a:lvl1pPr lvl="0">
              <a:spcBef>
                <a:spcPts val="600"/>
              </a:spcBef>
              <a:buClr>
                <a:srgbClr val="222222"/>
              </a:buClr>
              <a:buSzPts val="2600"/>
              <a:buFont typeface="Raleway"/>
              <a:buChar char="◉"/>
              <a:defRPr sz="2600">
                <a:solidFill>
                  <a:srgbClr val="222222"/>
                </a:solidFill>
                <a:latin typeface="Raleway"/>
                <a:ea typeface="Raleway"/>
                <a:cs typeface="Raleway"/>
                <a:sym typeface="Raleway"/>
              </a:defRPr>
            </a:lvl1pPr>
            <a:lvl2pPr lvl="1">
              <a:spcBef>
                <a:spcPts val="480"/>
              </a:spcBef>
              <a:buClr>
                <a:srgbClr val="222222"/>
              </a:buClr>
              <a:buSzPts val="2000"/>
              <a:buFont typeface="Raleway"/>
              <a:buChar char="○"/>
              <a:defRPr sz="2000">
                <a:solidFill>
                  <a:srgbClr val="222222"/>
                </a:solidFill>
                <a:latin typeface="Raleway"/>
                <a:ea typeface="Raleway"/>
                <a:cs typeface="Raleway"/>
                <a:sym typeface="Raleway"/>
              </a:defRPr>
            </a:lvl2pPr>
            <a:lvl3pPr lvl="2">
              <a:spcBef>
                <a:spcPts val="480"/>
              </a:spcBef>
              <a:buClr>
                <a:srgbClr val="222222"/>
              </a:buClr>
              <a:buSzPts val="2000"/>
              <a:buFont typeface="Raleway"/>
              <a:buChar char="■"/>
              <a:defRPr sz="2000">
                <a:solidFill>
                  <a:srgbClr val="222222"/>
                </a:solidFill>
                <a:latin typeface="Raleway"/>
                <a:ea typeface="Raleway"/>
                <a:cs typeface="Raleway"/>
                <a:sym typeface="Raleway"/>
              </a:defRPr>
            </a:lvl3pPr>
            <a:lvl4pPr lvl="3">
              <a:spcBef>
                <a:spcPts val="360"/>
              </a:spcBef>
              <a:buClr>
                <a:srgbClr val="222222"/>
              </a:buClr>
              <a:buSzPts val="1600"/>
              <a:buFont typeface="Raleway"/>
              <a:buChar char="●"/>
              <a:defRPr sz="1600">
                <a:solidFill>
                  <a:srgbClr val="222222"/>
                </a:solidFill>
                <a:latin typeface="Raleway"/>
                <a:ea typeface="Raleway"/>
                <a:cs typeface="Raleway"/>
                <a:sym typeface="Raleway"/>
              </a:defRPr>
            </a:lvl4pPr>
            <a:lvl5pPr lvl="4">
              <a:spcBef>
                <a:spcPts val="360"/>
              </a:spcBef>
              <a:buClr>
                <a:srgbClr val="222222"/>
              </a:buClr>
              <a:buSzPts val="1600"/>
              <a:buFont typeface="Raleway"/>
              <a:buChar char="○"/>
              <a:defRPr sz="1600">
                <a:solidFill>
                  <a:srgbClr val="222222"/>
                </a:solidFill>
                <a:latin typeface="Raleway"/>
                <a:ea typeface="Raleway"/>
                <a:cs typeface="Raleway"/>
                <a:sym typeface="Raleway"/>
              </a:defRPr>
            </a:lvl5pPr>
            <a:lvl6pPr lvl="5">
              <a:spcBef>
                <a:spcPts val="360"/>
              </a:spcBef>
              <a:buClr>
                <a:srgbClr val="222222"/>
              </a:buClr>
              <a:buSzPts val="1600"/>
              <a:buFont typeface="Raleway"/>
              <a:buChar char="■"/>
              <a:defRPr sz="1600">
                <a:solidFill>
                  <a:srgbClr val="222222"/>
                </a:solidFill>
                <a:latin typeface="Raleway"/>
                <a:ea typeface="Raleway"/>
                <a:cs typeface="Raleway"/>
                <a:sym typeface="Raleway"/>
              </a:defRPr>
            </a:lvl6pPr>
            <a:lvl7pPr lvl="6">
              <a:spcBef>
                <a:spcPts val="360"/>
              </a:spcBef>
              <a:buClr>
                <a:srgbClr val="222222"/>
              </a:buClr>
              <a:buSzPts val="1600"/>
              <a:buFont typeface="Raleway"/>
              <a:buChar char="●"/>
              <a:defRPr sz="1600">
                <a:solidFill>
                  <a:srgbClr val="222222"/>
                </a:solidFill>
                <a:latin typeface="Raleway"/>
                <a:ea typeface="Raleway"/>
                <a:cs typeface="Raleway"/>
                <a:sym typeface="Raleway"/>
              </a:defRPr>
            </a:lvl7pPr>
            <a:lvl8pPr lvl="7">
              <a:spcBef>
                <a:spcPts val="360"/>
              </a:spcBef>
              <a:buClr>
                <a:srgbClr val="222222"/>
              </a:buClr>
              <a:buSzPts val="1600"/>
              <a:buFont typeface="Raleway"/>
              <a:buChar char="○"/>
              <a:defRPr sz="1600">
                <a:solidFill>
                  <a:srgbClr val="222222"/>
                </a:solidFill>
                <a:latin typeface="Raleway"/>
                <a:ea typeface="Raleway"/>
                <a:cs typeface="Raleway"/>
                <a:sym typeface="Raleway"/>
              </a:defRPr>
            </a:lvl8pPr>
            <a:lvl9pPr lvl="8">
              <a:spcBef>
                <a:spcPts val="360"/>
              </a:spcBef>
              <a:buClr>
                <a:srgbClr val="222222"/>
              </a:buClr>
              <a:buSzPts val="1600"/>
              <a:buFont typeface="Raleway"/>
              <a:buChar char="■"/>
              <a:defRPr sz="1600">
                <a:solidFill>
                  <a:srgbClr val="222222"/>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3" r:id="rId3"/>
    <p:sldLayoutId id="2147483656" r:id="rId4"/>
    <p:sldLayoutId id="2147483657" r:id="rId5"/>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ctrTitle"/>
          </p:nvPr>
        </p:nvSpPr>
        <p:spPr>
          <a:xfrm>
            <a:off x="3468450" y="2441850"/>
            <a:ext cx="5255100" cy="1974300"/>
          </a:xfrm>
          <a:prstGeom prst="rect">
            <a:avLst/>
          </a:prstGeom>
          <a:solidFill>
            <a:srgbClr val="00B050"/>
          </a:solidFill>
        </p:spPr>
        <p:txBody>
          <a:bodyPr wrap="square" lIns="91425" tIns="91425" rIns="91425" bIns="91425" anchor="ctr" anchorCtr="0">
            <a:noAutofit/>
          </a:bodyPr>
          <a:lstStyle/>
          <a:p>
            <a:r>
              <a:rPr lang="en-US" dirty="0"/>
              <a:t>Dynamics of Organizational Change Management</a:t>
            </a:r>
            <a:endParaRPr lang="en" dirty="0"/>
          </a:p>
        </p:txBody>
      </p:sp>
      <p:sp>
        <p:nvSpPr>
          <p:cNvPr id="3" name="Shape 93"/>
          <p:cNvSpPr txBox="1">
            <a:spLocks/>
          </p:cNvSpPr>
          <p:nvPr/>
        </p:nvSpPr>
        <p:spPr>
          <a:xfrm>
            <a:off x="6550926" y="4525332"/>
            <a:ext cx="5391268" cy="1727468"/>
          </a:xfrm>
          <a:prstGeom prst="rect">
            <a:avLst/>
          </a:prstGeom>
          <a:solidFill>
            <a:srgbClr val="00B0F0"/>
          </a:solid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3600"/>
              <a:buFont typeface="Merriweather"/>
              <a:buNone/>
              <a:defRPr sz="3600" b="0" i="0" u="none" strike="noStrike" cap="none">
                <a:solidFill>
                  <a:srgbClr val="FFFFFF"/>
                </a:solidFill>
                <a:latin typeface="Merriweather"/>
                <a:ea typeface="Merriweather"/>
                <a:cs typeface="Merriweather"/>
                <a:sym typeface="Merriweather"/>
              </a:defRPr>
            </a:lvl1pPr>
            <a:lvl2pPr lvl="1" algn="ctr">
              <a:spcBef>
                <a:spcPts val="0"/>
              </a:spcBef>
              <a:buClr>
                <a:srgbClr val="FFFFFF"/>
              </a:buClr>
              <a:buSzPts val="3600"/>
              <a:buFont typeface="Merriweather"/>
              <a:buNone/>
              <a:defRPr sz="3600">
                <a:solidFill>
                  <a:srgbClr val="FFFFFF"/>
                </a:solidFill>
                <a:latin typeface="Merriweather"/>
                <a:ea typeface="Merriweather"/>
                <a:cs typeface="Merriweather"/>
                <a:sym typeface="Merriweather"/>
              </a:defRPr>
            </a:lvl2pPr>
            <a:lvl3pPr lvl="2" algn="ctr">
              <a:spcBef>
                <a:spcPts val="0"/>
              </a:spcBef>
              <a:buClr>
                <a:srgbClr val="FFFFFF"/>
              </a:buClr>
              <a:buSzPts val="3600"/>
              <a:buFont typeface="Merriweather"/>
              <a:buNone/>
              <a:defRPr sz="3600">
                <a:solidFill>
                  <a:srgbClr val="FFFFFF"/>
                </a:solidFill>
                <a:latin typeface="Merriweather"/>
                <a:ea typeface="Merriweather"/>
                <a:cs typeface="Merriweather"/>
                <a:sym typeface="Merriweather"/>
              </a:defRPr>
            </a:lvl3pPr>
            <a:lvl4pPr lvl="3" algn="ctr">
              <a:spcBef>
                <a:spcPts val="0"/>
              </a:spcBef>
              <a:buClr>
                <a:srgbClr val="FFFFFF"/>
              </a:buClr>
              <a:buSzPts val="3600"/>
              <a:buFont typeface="Merriweather"/>
              <a:buNone/>
              <a:defRPr sz="3600">
                <a:solidFill>
                  <a:srgbClr val="FFFFFF"/>
                </a:solidFill>
                <a:latin typeface="Merriweather"/>
                <a:ea typeface="Merriweather"/>
                <a:cs typeface="Merriweather"/>
                <a:sym typeface="Merriweather"/>
              </a:defRPr>
            </a:lvl4pPr>
            <a:lvl5pPr lvl="4" algn="ctr">
              <a:spcBef>
                <a:spcPts val="0"/>
              </a:spcBef>
              <a:buClr>
                <a:srgbClr val="FFFFFF"/>
              </a:buClr>
              <a:buSzPts val="3600"/>
              <a:buFont typeface="Merriweather"/>
              <a:buNone/>
              <a:defRPr sz="3600">
                <a:solidFill>
                  <a:srgbClr val="FFFFFF"/>
                </a:solidFill>
                <a:latin typeface="Merriweather"/>
                <a:ea typeface="Merriweather"/>
                <a:cs typeface="Merriweather"/>
                <a:sym typeface="Merriweather"/>
              </a:defRPr>
            </a:lvl5pPr>
            <a:lvl6pPr lvl="5" algn="ctr">
              <a:spcBef>
                <a:spcPts val="0"/>
              </a:spcBef>
              <a:buClr>
                <a:srgbClr val="FFFFFF"/>
              </a:buClr>
              <a:buSzPts val="3600"/>
              <a:buFont typeface="Merriweather"/>
              <a:buNone/>
              <a:defRPr sz="3600">
                <a:solidFill>
                  <a:srgbClr val="FFFFFF"/>
                </a:solidFill>
                <a:latin typeface="Merriweather"/>
                <a:ea typeface="Merriweather"/>
                <a:cs typeface="Merriweather"/>
                <a:sym typeface="Merriweather"/>
              </a:defRPr>
            </a:lvl6pPr>
            <a:lvl7pPr lvl="6" algn="ctr">
              <a:spcBef>
                <a:spcPts val="0"/>
              </a:spcBef>
              <a:buClr>
                <a:srgbClr val="FFFFFF"/>
              </a:buClr>
              <a:buSzPts val="3600"/>
              <a:buFont typeface="Merriweather"/>
              <a:buNone/>
              <a:defRPr sz="3600">
                <a:solidFill>
                  <a:srgbClr val="FFFFFF"/>
                </a:solidFill>
                <a:latin typeface="Merriweather"/>
                <a:ea typeface="Merriweather"/>
                <a:cs typeface="Merriweather"/>
                <a:sym typeface="Merriweather"/>
              </a:defRPr>
            </a:lvl7pPr>
            <a:lvl8pPr lvl="7" algn="ctr">
              <a:spcBef>
                <a:spcPts val="0"/>
              </a:spcBef>
              <a:buClr>
                <a:srgbClr val="FFFFFF"/>
              </a:buClr>
              <a:buSzPts val="3600"/>
              <a:buFont typeface="Merriweather"/>
              <a:buNone/>
              <a:defRPr sz="3600">
                <a:solidFill>
                  <a:srgbClr val="FFFFFF"/>
                </a:solidFill>
                <a:latin typeface="Merriweather"/>
                <a:ea typeface="Merriweather"/>
                <a:cs typeface="Merriweather"/>
                <a:sym typeface="Merriweather"/>
              </a:defRPr>
            </a:lvl8pPr>
            <a:lvl9pPr lvl="8" algn="ctr">
              <a:spcBef>
                <a:spcPts val="0"/>
              </a:spcBef>
              <a:buClr>
                <a:srgbClr val="FFFFFF"/>
              </a:buClr>
              <a:buSzPts val="3600"/>
              <a:buFont typeface="Merriweather"/>
              <a:buNone/>
              <a:defRPr sz="3600">
                <a:solidFill>
                  <a:srgbClr val="FFFFFF"/>
                </a:solidFill>
                <a:latin typeface="Merriweather"/>
                <a:ea typeface="Merriweather"/>
                <a:cs typeface="Merriweather"/>
                <a:sym typeface="Merriweather"/>
              </a:defRPr>
            </a:lvl9pPr>
          </a:lstStyle>
          <a:p>
            <a:r>
              <a:rPr lang="en-US" sz="2400" b="1" dirty="0" smtClean="0"/>
              <a:t>DR. MD. SABUR KHAN</a:t>
            </a:r>
          </a:p>
          <a:p>
            <a:r>
              <a:rPr lang="en-US" sz="1800" dirty="0" smtClean="0"/>
              <a:t>CHAIRMAN, BOARD OF TRUSTEES,</a:t>
            </a:r>
          </a:p>
          <a:p>
            <a:r>
              <a:rPr lang="en-US" sz="1800" dirty="0" smtClean="0"/>
              <a:t> DAFFODIL INTERNATIONAL UNIVERSITY.</a:t>
            </a:r>
          </a:p>
          <a:p>
            <a:r>
              <a:rPr lang="en-US" sz="1800" dirty="0" smtClean="0"/>
              <a:t>CHAIRMAN, DAFFODIL FAMILY</a:t>
            </a:r>
            <a:endParaRPr lang="en-US" sz="1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772" y="201659"/>
            <a:ext cx="2833617" cy="75090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idx="4294967295"/>
          </p:nvPr>
        </p:nvSpPr>
        <p:spPr>
          <a:xfrm>
            <a:off x="3334300" y="742400"/>
            <a:ext cx="5523600" cy="637200"/>
          </a:xfrm>
          <a:prstGeom prst="rect">
            <a:avLst/>
          </a:prstGeom>
        </p:spPr>
        <p:txBody>
          <a:bodyPr wrap="square" lIns="91425" tIns="91425" rIns="91425" bIns="91425" anchor="ctr" anchorCtr="0">
            <a:noAutofit/>
          </a:bodyPr>
          <a:lstStyle/>
          <a:p>
            <a:r>
              <a:rPr lang="en"/>
              <a:t>Let’s review some concepts</a:t>
            </a:r>
          </a:p>
        </p:txBody>
      </p:sp>
      <p:sp>
        <p:nvSpPr>
          <p:cNvPr id="200" name="Shape 200"/>
          <p:cNvSpPr txBox="1">
            <a:spLocks noGrp="1"/>
          </p:cNvSpPr>
          <p:nvPr>
            <p:ph type="body" idx="1"/>
          </p:nvPr>
        </p:nvSpPr>
        <p:spPr>
          <a:xfrm>
            <a:off x="1050824" y="2098691"/>
            <a:ext cx="10401662" cy="1740000"/>
          </a:xfrm>
          <a:prstGeom prst="rect">
            <a:avLst/>
          </a:prstGeom>
        </p:spPr>
        <p:txBody>
          <a:bodyPr wrap="square" lIns="91425" tIns="91425" rIns="91425" bIns="91425" anchor="t" anchorCtr="0">
            <a:noAutofit/>
          </a:bodyPr>
          <a:lstStyle/>
          <a:p>
            <a:pPr algn="just">
              <a:buNone/>
            </a:pPr>
            <a:r>
              <a:rPr lang="en-US" sz="2000" b="1" dirty="0"/>
              <a:t>The </a:t>
            </a:r>
            <a:r>
              <a:rPr lang="en-US" sz="2000" b="1" dirty="0" err="1"/>
              <a:t>Prosci</a:t>
            </a:r>
            <a:r>
              <a:rPr lang="en-US" sz="2000" b="1" dirty="0"/>
              <a:t> ADKAR Model </a:t>
            </a:r>
            <a:r>
              <a:rPr lang="en-US" sz="2000" dirty="0"/>
              <a:t>is an individual change management model. It outlines five building blocks of successful change, whether that change occurs at home, in the community or at work. The name “ADKAR” is an acronym based on the five building </a:t>
            </a:r>
            <a:r>
              <a:rPr lang="en-US" sz="2000" dirty="0" smtClean="0"/>
              <a:t>blocks-</a:t>
            </a:r>
          </a:p>
          <a:p>
            <a:pPr marL="457200" lvl="0" indent="-342900">
              <a:lnSpc>
                <a:spcPct val="115000"/>
              </a:lnSpc>
            </a:pPr>
            <a:endParaRPr lang="en-US" sz="2000" b="1" dirty="0">
              <a:solidFill>
                <a:srgbClr val="A8122A"/>
              </a:solidFill>
            </a:endParaRPr>
          </a:p>
        </p:txBody>
      </p:sp>
      <p:sp>
        <p:nvSpPr>
          <p:cNvPr id="206" name="Shape 206"/>
          <p:cNvSpPr txBox="1">
            <a:spLocks noGrp="1"/>
          </p:cNvSpPr>
          <p:nvPr>
            <p:ph type="title"/>
          </p:nvPr>
        </p:nvSpPr>
        <p:spPr>
          <a:xfrm>
            <a:off x="3334200" y="575552"/>
            <a:ext cx="5523600" cy="939148"/>
          </a:xfrm>
          <a:prstGeom prst="rect">
            <a:avLst/>
          </a:prstGeom>
          <a:solidFill>
            <a:schemeClr val="accent4"/>
          </a:solidFill>
        </p:spPr>
        <p:txBody>
          <a:bodyPr wrap="square" lIns="91425" tIns="91425" rIns="91425" bIns="91425" anchor="ctr" anchorCtr="0">
            <a:noAutofit/>
          </a:bodyPr>
          <a:lstStyle/>
          <a:p>
            <a:r>
              <a:rPr lang="en-US" sz="2800" b="1" dirty="0" err="1"/>
              <a:t>Prosci</a:t>
            </a:r>
            <a:r>
              <a:rPr lang="en-US" sz="2800" b="1" dirty="0"/>
              <a:t> ADKAR Change Management </a:t>
            </a:r>
            <a:r>
              <a:rPr lang="en-US" sz="2800" b="1" dirty="0" smtClean="0"/>
              <a:t>Methodology</a:t>
            </a:r>
            <a:endParaRPr lang="en" sz="2800" b="1" dirty="0"/>
          </a:p>
        </p:txBody>
      </p:sp>
      <p:sp>
        <p:nvSpPr>
          <p:cNvPr id="3" name="Rectangle 2"/>
          <p:cNvSpPr/>
          <p:nvPr/>
        </p:nvSpPr>
        <p:spPr>
          <a:xfrm>
            <a:off x="2928077" y="3448508"/>
            <a:ext cx="8224603" cy="1938992"/>
          </a:xfrm>
          <a:prstGeom prst="rect">
            <a:avLst/>
          </a:prstGeom>
        </p:spPr>
        <p:txBody>
          <a:bodyPr wrap="square">
            <a:spAutoFit/>
          </a:bodyPr>
          <a:lstStyle/>
          <a:p>
            <a:pPr lvl="0" algn="just">
              <a:buClr>
                <a:srgbClr val="222222"/>
              </a:buClr>
              <a:buSzPts val="1800"/>
            </a:pPr>
            <a:r>
              <a:rPr lang="en-US" sz="2000" dirty="0">
                <a:solidFill>
                  <a:srgbClr val="222222"/>
                </a:solidFill>
                <a:latin typeface="Raleway"/>
                <a:sym typeface="Raleway"/>
              </a:rPr>
              <a:t>	</a:t>
            </a:r>
            <a:endParaRPr lang="en-GB" sz="2000" b="1" dirty="0">
              <a:solidFill>
                <a:srgbClr val="222222"/>
              </a:solidFill>
              <a:latin typeface="Raleway"/>
              <a:sym typeface="Raleway"/>
            </a:endParaRPr>
          </a:p>
          <a:p>
            <a:pPr lvl="0">
              <a:buClr>
                <a:srgbClr val="222222"/>
              </a:buClr>
              <a:buSzPts val="1800"/>
              <a:buFont typeface="Raleway"/>
              <a:buChar char="◉"/>
            </a:pPr>
            <a:r>
              <a:rPr lang="en-GB" sz="2000" b="1" dirty="0">
                <a:solidFill>
                  <a:srgbClr val="222222"/>
                </a:solidFill>
                <a:latin typeface="Raleway"/>
                <a:sym typeface="Raleway"/>
              </a:rPr>
              <a:t> </a:t>
            </a:r>
            <a:r>
              <a:rPr lang="en-GB" sz="2000" b="1" dirty="0">
                <a:solidFill>
                  <a:srgbClr val="A8122A"/>
                </a:solidFill>
                <a:latin typeface="Raleway"/>
                <a:sym typeface="Raleway"/>
              </a:rPr>
              <a:t>Awareness</a:t>
            </a:r>
            <a:r>
              <a:rPr lang="en-GB" sz="2000" dirty="0">
                <a:solidFill>
                  <a:srgbClr val="222222"/>
                </a:solidFill>
                <a:latin typeface="Raleway"/>
                <a:sym typeface="Raleway"/>
              </a:rPr>
              <a:t> of the need for change</a:t>
            </a:r>
          </a:p>
          <a:p>
            <a:pPr lvl="0">
              <a:buClr>
                <a:srgbClr val="222222"/>
              </a:buClr>
              <a:buSzPts val="1800"/>
              <a:buFont typeface="Raleway"/>
              <a:buChar char="◉"/>
            </a:pPr>
            <a:r>
              <a:rPr lang="en-GB" sz="2000" b="1" dirty="0">
                <a:solidFill>
                  <a:srgbClr val="A8122A"/>
                </a:solidFill>
                <a:latin typeface="Raleway"/>
                <a:sym typeface="Raleway"/>
              </a:rPr>
              <a:t>Desire</a:t>
            </a:r>
            <a:r>
              <a:rPr lang="en-GB" sz="2000" dirty="0">
                <a:solidFill>
                  <a:srgbClr val="222222"/>
                </a:solidFill>
                <a:latin typeface="Raleway"/>
                <a:sym typeface="Raleway"/>
              </a:rPr>
              <a:t> to participate and support the change</a:t>
            </a:r>
          </a:p>
          <a:p>
            <a:pPr lvl="0">
              <a:buClr>
                <a:srgbClr val="222222"/>
              </a:buClr>
              <a:buSzPts val="1800"/>
              <a:buFont typeface="Raleway"/>
              <a:buChar char="◉"/>
            </a:pPr>
            <a:r>
              <a:rPr lang="en-GB" sz="2000" b="1" dirty="0">
                <a:solidFill>
                  <a:srgbClr val="A8122A"/>
                </a:solidFill>
                <a:latin typeface="Raleway"/>
                <a:sym typeface="Raleway"/>
              </a:rPr>
              <a:t>Knowledge</a:t>
            </a:r>
            <a:r>
              <a:rPr lang="en-GB" sz="2000" dirty="0">
                <a:solidFill>
                  <a:srgbClr val="222222"/>
                </a:solidFill>
                <a:latin typeface="Raleway"/>
                <a:sym typeface="Raleway"/>
              </a:rPr>
              <a:t> on how to change</a:t>
            </a:r>
          </a:p>
          <a:p>
            <a:pPr lvl="0">
              <a:buClr>
                <a:srgbClr val="222222"/>
              </a:buClr>
              <a:buSzPts val="1800"/>
              <a:buFont typeface="Raleway"/>
              <a:buChar char="◉"/>
            </a:pPr>
            <a:r>
              <a:rPr lang="en-GB" sz="2000" b="1" dirty="0">
                <a:solidFill>
                  <a:srgbClr val="A8122A"/>
                </a:solidFill>
                <a:latin typeface="Raleway"/>
                <a:sym typeface="Raleway"/>
              </a:rPr>
              <a:t>Ability</a:t>
            </a:r>
            <a:r>
              <a:rPr lang="en-GB" sz="2000" dirty="0">
                <a:solidFill>
                  <a:srgbClr val="222222"/>
                </a:solidFill>
                <a:latin typeface="Raleway"/>
                <a:sym typeface="Raleway"/>
              </a:rPr>
              <a:t> to implement required skills and </a:t>
            </a:r>
            <a:r>
              <a:rPr lang="en-GB" sz="2000" dirty="0" err="1">
                <a:solidFill>
                  <a:srgbClr val="222222"/>
                </a:solidFill>
                <a:latin typeface="Raleway"/>
                <a:sym typeface="Raleway"/>
              </a:rPr>
              <a:t>behaviors</a:t>
            </a:r>
            <a:endParaRPr lang="en-GB" sz="2000" dirty="0">
              <a:solidFill>
                <a:srgbClr val="222222"/>
              </a:solidFill>
              <a:latin typeface="Raleway"/>
              <a:sym typeface="Raleway"/>
            </a:endParaRPr>
          </a:p>
          <a:p>
            <a:pPr lvl="0">
              <a:buClr>
                <a:srgbClr val="222222"/>
              </a:buClr>
              <a:buSzPts val="1800"/>
              <a:buFont typeface="Raleway"/>
              <a:buChar char="◉"/>
            </a:pPr>
            <a:r>
              <a:rPr lang="en-GB" sz="2000" b="1" dirty="0">
                <a:solidFill>
                  <a:srgbClr val="A8122A"/>
                </a:solidFill>
                <a:latin typeface="Raleway"/>
                <a:sym typeface="Raleway"/>
              </a:rPr>
              <a:t>Reinforcement</a:t>
            </a:r>
            <a:r>
              <a:rPr lang="en-GB" sz="2000" dirty="0">
                <a:solidFill>
                  <a:srgbClr val="222222"/>
                </a:solidFill>
                <a:latin typeface="Raleway"/>
                <a:sym typeface="Raleway"/>
              </a:rPr>
              <a:t> to sustain the change</a:t>
            </a:r>
          </a:p>
        </p:txBody>
      </p:sp>
    </p:spTree>
    <p:extLst>
      <p:ext uri="{BB962C8B-B14F-4D97-AF65-F5344CB8AC3E}">
        <p14:creationId xmlns:p14="http://schemas.microsoft.com/office/powerpoint/2010/main" val="24715825"/>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4" name="Shape 74"/>
          <p:cNvSpPr txBox="1">
            <a:spLocks noGrp="1"/>
          </p:cNvSpPr>
          <p:nvPr>
            <p:ph type="body" idx="4294967295"/>
          </p:nvPr>
        </p:nvSpPr>
        <p:spPr>
          <a:xfrm>
            <a:off x="695495" y="1933731"/>
            <a:ext cx="5300272" cy="2544754"/>
          </a:xfrm>
          <a:prstGeom prst="rect">
            <a:avLst/>
          </a:prstGeom>
        </p:spPr>
        <p:txBody>
          <a:bodyPr wrap="square" lIns="91425" tIns="91425" rIns="91425" bIns="91425" anchor="t" anchorCtr="0">
            <a:noAutofit/>
          </a:bodyPr>
          <a:lstStyle/>
          <a:p>
            <a:pPr algn="ctr">
              <a:spcBef>
                <a:spcPts val="0"/>
              </a:spcBef>
              <a:buNone/>
            </a:pPr>
            <a:r>
              <a:rPr lang="en-US" sz="2000" dirty="0"/>
              <a:t>The five building blocks are sequential. Successful change begins with Awareness. After Awareness comes the personal decision to participate, Desire. Following Desire comes the Knowledge and Ability to make the change. And finally, in order for the change to stay in place, Reinforcement is needed.</a:t>
            </a:r>
          </a:p>
        </p:txBody>
      </p:sp>
      <p:cxnSp>
        <p:nvCxnSpPr>
          <p:cNvPr id="76" name="Shape 76"/>
          <p:cNvCxnSpPr/>
          <p:nvPr/>
        </p:nvCxnSpPr>
        <p:spPr>
          <a:xfrm>
            <a:off x="2833772" y="4521085"/>
            <a:ext cx="1288800" cy="0"/>
          </a:xfrm>
          <a:prstGeom prst="straightConnector1">
            <a:avLst/>
          </a:prstGeom>
          <a:noFill/>
          <a:ln w="9525" cap="flat" cmpd="sng">
            <a:solidFill>
              <a:srgbClr val="222222"/>
            </a:solidFill>
            <a:prstDash val="solid"/>
            <a:round/>
            <a:headEnd type="none" w="lg" len="lg"/>
            <a:tailEnd type="none" w="lg" len="lg"/>
          </a:ln>
        </p:spPr>
      </p:cxnSp>
      <p:sp>
        <p:nvSpPr>
          <p:cNvPr id="77" name="Shape 77"/>
          <p:cNvSpPr/>
          <p:nvPr/>
        </p:nvSpPr>
        <p:spPr>
          <a:xfrm>
            <a:off x="3435572" y="4478485"/>
            <a:ext cx="85200" cy="85200"/>
          </a:xfrm>
          <a:prstGeom prst="diamond">
            <a:avLst/>
          </a:prstGeom>
          <a:solidFill>
            <a:srgbClr val="222222"/>
          </a:solidFill>
          <a:ln>
            <a:noFill/>
          </a:ln>
        </p:spPr>
        <p:txBody>
          <a:bodyPr wrap="square" lIns="91425" tIns="91425" rIns="91425" bIns="91425" anchor="ctr" anchorCtr="0">
            <a:noAutofit/>
          </a:bodyPr>
          <a:lstStyle/>
          <a:p>
            <a:endParaRPr/>
          </a:p>
        </p:txBody>
      </p:sp>
      <p:pic>
        <p:nvPicPr>
          <p:cNvPr id="7" name="Content Placeholder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5767" y="1236047"/>
            <a:ext cx="5307109" cy="4255876"/>
          </a:xfrm>
          <a:prstGeom prst="rect">
            <a:avLst/>
          </a:prstGeom>
        </p:spPr>
      </p:pic>
    </p:spTree>
    <p:extLst>
      <p:ext uri="{BB962C8B-B14F-4D97-AF65-F5344CB8AC3E}">
        <p14:creationId xmlns:p14="http://schemas.microsoft.com/office/powerpoint/2010/main" val="3418039958"/>
      </p:ext>
    </p:extLst>
  </p:cSld>
  <p:clrMapOvr>
    <a:masterClrMapping/>
  </p:clrMapOvr>
  <p:transition spd="slow">
    <p:push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3134" y="535675"/>
            <a:ext cx="7710985" cy="5783239"/>
          </a:xfrm>
          <a:prstGeom prst="rect">
            <a:avLst/>
          </a:prstGeom>
        </p:spPr>
      </p:pic>
      <p:sp>
        <p:nvSpPr>
          <p:cNvPr id="3" name="Rectangle 2"/>
          <p:cNvSpPr/>
          <p:nvPr/>
        </p:nvSpPr>
        <p:spPr>
          <a:xfrm>
            <a:off x="947117" y="1573967"/>
            <a:ext cx="4580226" cy="3785652"/>
          </a:xfrm>
          <a:prstGeom prst="rect">
            <a:avLst/>
          </a:prstGeom>
        </p:spPr>
        <p:txBody>
          <a:bodyPr wrap="square">
            <a:spAutoFit/>
          </a:bodyPr>
          <a:lstStyle/>
          <a:p>
            <a:pPr algn="just" fontAlgn="base"/>
            <a:r>
              <a:rPr lang="en-US" sz="2400" dirty="0" smtClean="0"/>
              <a:t> </a:t>
            </a:r>
            <a:endParaRPr lang="en-US" sz="2400" dirty="0" smtClean="0">
              <a:latin typeface="Arial" panose="020B0604020202020204" pitchFamily="34" charset="0"/>
            </a:endParaRPr>
          </a:p>
          <a:p>
            <a:pPr marL="342900" indent="-342900" algn="just" fontAlgn="base">
              <a:buFont typeface="Arial" panose="020B0604020202020204" pitchFamily="34" charset="0"/>
              <a:buChar char="•"/>
            </a:pPr>
            <a:r>
              <a:rPr lang="en-US" sz="2400" dirty="0" smtClean="0">
                <a:latin typeface="Arial" panose="020B0604020202020204" pitchFamily="34" charset="0"/>
              </a:rPr>
              <a:t>Awareness</a:t>
            </a:r>
          </a:p>
          <a:p>
            <a:pPr marL="342900" indent="-342900" algn="just" fontAlgn="base">
              <a:buFont typeface="Arial" panose="020B0604020202020204" pitchFamily="34" charset="0"/>
              <a:buChar char="•"/>
            </a:pPr>
            <a:endParaRPr lang="en-US" sz="2400" dirty="0" smtClean="0">
              <a:latin typeface="Arial" panose="020B0604020202020204" pitchFamily="34" charset="0"/>
            </a:endParaRPr>
          </a:p>
          <a:p>
            <a:pPr marL="342900" indent="-342900" algn="just" fontAlgn="base">
              <a:buFont typeface="Arial" panose="020B0604020202020204" pitchFamily="34" charset="0"/>
              <a:buChar char="•"/>
            </a:pPr>
            <a:r>
              <a:rPr lang="en-US" sz="2400" dirty="0" smtClean="0"/>
              <a:t>Desire</a:t>
            </a:r>
          </a:p>
          <a:p>
            <a:pPr marL="342900" indent="-342900" algn="just" fontAlgn="base">
              <a:buFont typeface="Arial" panose="020B0604020202020204" pitchFamily="34" charset="0"/>
              <a:buChar char="•"/>
            </a:pPr>
            <a:endParaRPr lang="en-US" sz="2400" dirty="0" smtClean="0"/>
          </a:p>
          <a:p>
            <a:pPr marL="342900" indent="-342900" algn="just" fontAlgn="base">
              <a:buFont typeface="Arial" panose="020B0604020202020204" pitchFamily="34" charset="0"/>
              <a:buChar char="•"/>
            </a:pPr>
            <a:r>
              <a:rPr lang="en-US" sz="2400" dirty="0" smtClean="0"/>
              <a:t>Knowledge</a:t>
            </a:r>
          </a:p>
          <a:p>
            <a:pPr marL="342900" indent="-342900" algn="just" fontAlgn="base">
              <a:buFont typeface="Arial" panose="020B0604020202020204" pitchFamily="34" charset="0"/>
              <a:buChar char="•"/>
            </a:pPr>
            <a:endParaRPr lang="en-US" sz="2400" dirty="0" smtClean="0"/>
          </a:p>
          <a:p>
            <a:pPr marL="342900" indent="-342900" algn="just" fontAlgn="base">
              <a:buFont typeface="Arial" panose="020B0604020202020204" pitchFamily="34" charset="0"/>
              <a:buChar char="•"/>
            </a:pPr>
            <a:r>
              <a:rPr lang="en-US" sz="2400" dirty="0" smtClean="0"/>
              <a:t>Ability</a:t>
            </a:r>
          </a:p>
          <a:p>
            <a:pPr marL="342900" indent="-342900" algn="just" fontAlgn="base">
              <a:buFont typeface="Arial" panose="020B0604020202020204" pitchFamily="34" charset="0"/>
              <a:buChar char="•"/>
            </a:pPr>
            <a:endParaRPr lang="en-US" sz="2400" dirty="0" smtClean="0"/>
          </a:p>
          <a:p>
            <a:pPr marL="342900" indent="-342900" algn="just" fontAlgn="base">
              <a:buFont typeface="Arial" panose="020B0604020202020204" pitchFamily="34" charset="0"/>
              <a:buChar char="•"/>
            </a:pPr>
            <a:r>
              <a:rPr lang="en-US" sz="2400" dirty="0" smtClean="0"/>
              <a:t>Reinforcement</a:t>
            </a:r>
            <a:r>
              <a:rPr lang="en-US" sz="2400" dirty="0" smtClean="0">
                <a:latin typeface="Arial" panose="020B0604020202020204" pitchFamily="34" charset="0"/>
              </a:rPr>
              <a:t> </a:t>
            </a:r>
            <a:endParaRPr lang="en-US" sz="2400" dirty="0">
              <a:latin typeface="Arial" panose="020B0604020202020204" pitchFamily="34" charset="0"/>
            </a:endParaRPr>
          </a:p>
        </p:txBody>
      </p:sp>
      <p:sp>
        <p:nvSpPr>
          <p:cNvPr id="5" name="Shape 64"/>
          <p:cNvSpPr txBox="1">
            <a:spLocks/>
          </p:cNvSpPr>
          <p:nvPr/>
        </p:nvSpPr>
        <p:spPr>
          <a:xfrm>
            <a:off x="3921053" y="545156"/>
            <a:ext cx="5523600" cy="1019330"/>
          </a:xfrm>
          <a:prstGeom prst="rect">
            <a:avLst/>
          </a:prstGeom>
        </p:spPr>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just" fontAlgn="base"/>
            <a:r>
              <a:rPr lang="en-US" sz="2800" b="1" dirty="0"/>
              <a:t>Process of Successful </a:t>
            </a:r>
            <a:r>
              <a:rPr lang="en-US" sz="2800" b="1" dirty="0" smtClean="0"/>
              <a:t>Change</a:t>
            </a:r>
            <a:endParaRPr lang="en-US" sz="2800" b="1" dirty="0"/>
          </a:p>
        </p:txBody>
      </p:sp>
    </p:spTree>
    <p:extLst>
      <p:ext uri="{BB962C8B-B14F-4D97-AF65-F5344CB8AC3E}">
        <p14:creationId xmlns:p14="http://schemas.microsoft.com/office/powerpoint/2010/main" val="2586099050"/>
      </p:ext>
    </p:extLst>
  </p:cSld>
  <p:clrMapOvr>
    <a:masterClrMapping/>
  </p:clrMapOvr>
  <p:transition spd="slow">
    <p:push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010" y="535676"/>
            <a:ext cx="3289109" cy="2466832"/>
          </a:xfrm>
          <a:prstGeom prst="rect">
            <a:avLst/>
          </a:prstGeom>
        </p:spPr>
      </p:pic>
      <p:sp>
        <p:nvSpPr>
          <p:cNvPr id="3" name="Rectangle 2"/>
          <p:cNvSpPr/>
          <p:nvPr/>
        </p:nvSpPr>
        <p:spPr>
          <a:xfrm>
            <a:off x="960764" y="535675"/>
            <a:ext cx="7214246" cy="5632311"/>
          </a:xfrm>
          <a:prstGeom prst="rect">
            <a:avLst/>
          </a:prstGeom>
        </p:spPr>
        <p:txBody>
          <a:bodyPr wrap="square">
            <a:spAutoFit/>
          </a:bodyPr>
          <a:lstStyle/>
          <a:p>
            <a:pPr algn="just" fontAlgn="base"/>
            <a:r>
              <a:rPr lang="en-US" sz="2400" dirty="0" smtClean="0"/>
              <a:t>Explanation-</a:t>
            </a:r>
          </a:p>
          <a:p>
            <a:pPr fontAlgn="base"/>
            <a:endParaRPr lang="en-US" sz="2400" b="1" dirty="0" smtClean="0"/>
          </a:p>
          <a:p>
            <a:pPr fontAlgn="base"/>
            <a:r>
              <a:rPr lang="en-US" sz="2400" b="1" dirty="0" smtClean="0"/>
              <a:t>Awareness:</a:t>
            </a:r>
            <a:r>
              <a:rPr lang="en-US" sz="2400" dirty="0" smtClean="0"/>
              <a:t> </a:t>
            </a:r>
          </a:p>
          <a:p>
            <a:pPr marL="342900" indent="-342900">
              <a:buFont typeface="Arial" panose="020B0604020202020204" pitchFamily="34" charset="0"/>
              <a:buChar char="•"/>
            </a:pPr>
            <a:r>
              <a:rPr lang="en-US" sz="2400" dirty="0" smtClean="0"/>
              <a:t>it </a:t>
            </a:r>
            <a:r>
              <a:rPr lang="en-US" sz="2400" dirty="0"/>
              <a:t>needs to know how to use washroom properly, </a:t>
            </a:r>
            <a:endParaRPr lang="en-US" sz="2400" dirty="0"/>
          </a:p>
          <a:p>
            <a:pPr marL="342900" indent="-342900">
              <a:buFont typeface="Arial" panose="020B0604020202020204" pitchFamily="34" charset="0"/>
              <a:buChar char="•"/>
            </a:pPr>
            <a:r>
              <a:rPr lang="en-US" sz="2400" dirty="0" smtClean="0"/>
              <a:t>use </a:t>
            </a:r>
            <a:r>
              <a:rPr lang="en-US" sz="2400" dirty="0"/>
              <a:t>water up to the limit we need</a:t>
            </a:r>
            <a:endParaRPr lang="en-US" sz="2400" dirty="0"/>
          </a:p>
          <a:p>
            <a:pPr marL="342900" indent="-342900">
              <a:buFont typeface="Arial" panose="020B0604020202020204" pitchFamily="34" charset="0"/>
              <a:buChar char="•"/>
            </a:pPr>
            <a:r>
              <a:rPr lang="en-US" sz="2400" dirty="0" smtClean="0"/>
              <a:t>carefulness </a:t>
            </a:r>
            <a:r>
              <a:rPr lang="en-US" sz="2400" dirty="0"/>
              <a:t>to save the earth from the greenhouse effect</a:t>
            </a:r>
            <a:endParaRPr lang="en-US" sz="2400" dirty="0"/>
          </a:p>
          <a:p>
            <a:pPr marL="342900" indent="-342900">
              <a:buFont typeface="Arial" panose="020B0604020202020204" pitchFamily="34" charset="0"/>
              <a:buChar char="•"/>
            </a:pPr>
            <a:r>
              <a:rPr lang="en-US" sz="2400" dirty="0" smtClean="0"/>
              <a:t>consciousness </a:t>
            </a:r>
            <a:r>
              <a:rPr lang="en-US" sz="2400" dirty="0"/>
              <a:t>of avoiding all kinds of health hazard</a:t>
            </a:r>
            <a:endParaRPr lang="en-US" sz="2400" dirty="0"/>
          </a:p>
          <a:p>
            <a:pPr marL="342900" indent="-342900">
              <a:buFont typeface="Arial" panose="020B0604020202020204" pitchFamily="34" charset="0"/>
              <a:buChar char="•"/>
            </a:pPr>
            <a:r>
              <a:rPr lang="en-US" sz="2400" dirty="0" smtClean="0"/>
              <a:t>save </a:t>
            </a:r>
            <a:r>
              <a:rPr lang="en-US" sz="2400" dirty="0"/>
              <a:t>time consumption of cleaners so that they are properly utilized</a:t>
            </a:r>
            <a:endParaRPr lang="en-US" sz="2400" dirty="0"/>
          </a:p>
          <a:p>
            <a:pPr marL="342900" indent="-342900">
              <a:buFont typeface="Arial" panose="020B0604020202020204" pitchFamily="34" charset="0"/>
              <a:buChar char="•"/>
            </a:pPr>
            <a:r>
              <a:rPr lang="en-US" sz="2400" dirty="0" smtClean="0"/>
              <a:t>take </a:t>
            </a:r>
            <a:r>
              <a:rPr lang="en-US" sz="2400" dirty="0"/>
              <a:t>care of longevity of materials</a:t>
            </a:r>
            <a:endParaRPr lang="en-US" sz="2400" dirty="0"/>
          </a:p>
          <a:p>
            <a:pPr marL="342900" indent="-342900">
              <a:buFont typeface="Arial" panose="020B0604020202020204" pitchFamily="34" charset="0"/>
              <a:buChar char="•"/>
            </a:pPr>
            <a:r>
              <a:rPr lang="en-US" sz="2400" dirty="0" smtClean="0"/>
              <a:t>aware </a:t>
            </a:r>
            <a:r>
              <a:rPr lang="en-US" sz="2400" dirty="0"/>
              <a:t>of all fittings and accessories, towels are in the right place</a:t>
            </a:r>
            <a:endParaRPr lang="en-US" sz="2400" dirty="0"/>
          </a:p>
          <a:p>
            <a:pPr fontAlgn="base"/>
            <a:endParaRPr lang="en-US" sz="2400" dirty="0">
              <a:effectLst/>
            </a:endParaRPr>
          </a:p>
        </p:txBody>
      </p:sp>
    </p:spTree>
    <p:extLst>
      <p:ext uri="{BB962C8B-B14F-4D97-AF65-F5344CB8AC3E}">
        <p14:creationId xmlns:p14="http://schemas.microsoft.com/office/powerpoint/2010/main" val="2072625525"/>
      </p:ext>
    </p:extLst>
  </p:cSld>
  <p:clrMapOvr>
    <a:masterClrMapping/>
  </p:clrMapOvr>
  <p:transition spd="slow">
    <p:push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010" y="535676"/>
            <a:ext cx="3289109" cy="2466832"/>
          </a:xfrm>
          <a:prstGeom prst="rect">
            <a:avLst/>
          </a:prstGeom>
        </p:spPr>
      </p:pic>
      <p:sp>
        <p:nvSpPr>
          <p:cNvPr id="3" name="Rectangle 2"/>
          <p:cNvSpPr/>
          <p:nvPr/>
        </p:nvSpPr>
        <p:spPr>
          <a:xfrm>
            <a:off x="960764" y="535675"/>
            <a:ext cx="7214246" cy="6001643"/>
          </a:xfrm>
          <a:prstGeom prst="rect">
            <a:avLst/>
          </a:prstGeom>
        </p:spPr>
        <p:txBody>
          <a:bodyPr wrap="square">
            <a:spAutoFit/>
          </a:bodyPr>
          <a:lstStyle/>
          <a:p>
            <a:pPr algn="just" fontAlgn="base"/>
            <a:r>
              <a:rPr lang="en-US" sz="2400" dirty="0" smtClean="0"/>
              <a:t>Explanation-</a:t>
            </a:r>
          </a:p>
          <a:p>
            <a:pPr fontAlgn="base"/>
            <a:r>
              <a:rPr lang="en-US" sz="2400" dirty="0" smtClean="0"/>
              <a:t/>
            </a:r>
            <a:br>
              <a:rPr lang="en-US" sz="2400" dirty="0" smtClean="0"/>
            </a:br>
            <a:r>
              <a:rPr lang="en-US" sz="2400" b="1" dirty="0" smtClean="0"/>
              <a:t>Desire:</a:t>
            </a:r>
            <a:endParaRPr lang="en-US" sz="2400" dirty="0" smtClean="0"/>
          </a:p>
          <a:p>
            <a:pPr marL="342900" indent="-342900">
              <a:buFont typeface="Arial" panose="020B0604020202020204" pitchFamily="34" charset="0"/>
              <a:buChar char="•"/>
            </a:pPr>
            <a:r>
              <a:rPr lang="en-US" sz="2400" dirty="0" smtClean="0"/>
              <a:t>using washroom reflects your personality and class</a:t>
            </a:r>
          </a:p>
          <a:p>
            <a:pPr marL="342900" indent="-342900">
              <a:buFont typeface="Arial" panose="020B0604020202020204" pitchFamily="34" charset="0"/>
              <a:buChar char="•"/>
            </a:pPr>
            <a:r>
              <a:rPr lang="en-US" sz="2400" dirty="0" smtClean="0"/>
              <a:t>what kind of people you are</a:t>
            </a:r>
          </a:p>
          <a:p>
            <a:pPr marL="342900" indent="-342900">
              <a:buFont typeface="Arial" panose="020B0604020202020204" pitchFamily="34" charset="0"/>
              <a:buChar char="•"/>
            </a:pPr>
            <a:r>
              <a:rPr lang="en-US" sz="2400" dirty="0" smtClean="0"/>
              <a:t>your intention</a:t>
            </a:r>
          </a:p>
          <a:p>
            <a:pPr marL="342900" indent="-342900">
              <a:buFont typeface="Arial" panose="020B0604020202020204" pitchFamily="34" charset="0"/>
              <a:buChar char="•"/>
            </a:pPr>
            <a:r>
              <a:rPr lang="en-US" sz="2400" dirty="0" smtClean="0"/>
              <a:t>where you are throwing the towel</a:t>
            </a:r>
          </a:p>
          <a:p>
            <a:pPr fontAlgn="base"/>
            <a:r>
              <a:rPr lang="en-US" sz="2400" dirty="0" smtClean="0"/>
              <a:t/>
            </a:r>
            <a:br>
              <a:rPr lang="en-US" sz="2400" dirty="0" smtClean="0"/>
            </a:br>
            <a:endParaRPr lang="en-US" sz="2400" dirty="0" smtClean="0"/>
          </a:p>
          <a:p>
            <a:pPr fontAlgn="base"/>
            <a:endParaRPr lang="en-US" sz="2400" b="1" dirty="0"/>
          </a:p>
          <a:p>
            <a:pPr fontAlgn="base"/>
            <a:r>
              <a:rPr lang="en-US" sz="2400" b="1" dirty="0" smtClean="0"/>
              <a:t>Knowledge: </a:t>
            </a:r>
            <a:endParaRPr lang="en-US" sz="2400" dirty="0" smtClean="0"/>
          </a:p>
          <a:p>
            <a:pPr marL="342900" indent="-342900">
              <a:buFont typeface="Arial" panose="020B0604020202020204" pitchFamily="34" charset="0"/>
              <a:buChar char="•"/>
            </a:pPr>
            <a:r>
              <a:rPr lang="en-US" sz="2400" dirty="0" smtClean="0"/>
              <a:t>you have proper knowledge how to use washroom, towel and other gadgets</a:t>
            </a:r>
          </a:p>
          <a:p>
            <a:r>
              <a:rPr lang="en-US" sz="2400" dirty="0" smtClean="0"/>
              <a:t/>
            </a:r>
            <a:br>
              <a:rPr lang="en-US" sz="2400" dirty="0" smtClean="0"/>
            </a:br>
            <a:endParaRPr lang="en-US" sz="2400" dirty="0" smtClean="0"/>
          </a:p>
        </p:txBody>
      </p:sp>
    </p:spTree>
    <p:extLst>
      <p:ext uri="{BB962C8B-B14F-4D97-AF65-F5344CB8AC3E}">
        <p14:creationId xmlns:p14="http://schemas.microsoft.com/office/powerpoint/2010/main" val="2643047673"/>
      </p:ext>
    </p:extLst>
  </p:cSld>
  <p:clrMapOvr>
    <a:masterClrMapping/>
  </p:clrMapOvr>
  <p:transition spd="slow">
    <p:push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010" y="535676"/>
            <a:ext cx="3289109" cy="2466832"/>
          </a:xfrm>
          <a:prstGeom prst="rect">
            <a:avLst/>
          </a:prstGeom>
        </p:spPr>
      </p:pic>
      <p:sp>
        <p:nvSpPr>
          <p:cNvPr id="3" name="Rectangle 2"/>
          <p:cNvSpPr/>
          <p:nvPr/>
        </p:nvSpPr>
        <p:spPr>
          <a:xfrm>
            <a:off x="960764" y="535675"/>
            <a:ext cx="7214246" cy="5632311"/>
          </a:xfrm>
          <a:prstGeom prst="rect">
            <a:avLst/>
          </a:prstGeom>
        </p:spPr>
        <p:txBody>
          <a:bodyPr wrap="square">
            <a:spAutoFit/>
          </a:bodyPr>
          <a:lstStyle/>
          <a:p>
            <a:pPr algn="just" fontAlgn="base"/>
            <a:r>
              <a:rPr lang="en-US" sz="2400" dirty="0" smtClean="0"/>
              <a:t>Explanation-</a:t>
            </a:r>
          </a:p>
          <a:p>
            <a:pPr fontAlgn="base"/>
            <a:endParaRPr lang="en-US" sz="2400" b="1" dirty="0" smtClean="0"/>
          </a:p>
          <a:p>
            <a:pPr fontAlgn="base"/>
            <a:r>
              <a:rPr lang="en-US" sz="2400" b="1" dirty="0" smtClean="0"/>
              <a:t>Ability: </a:t>
            </a:r>
            <a:endParaRPr lang="en-US" sz="2400" dirty="0" smtClean="0"/>
          </a:p>
          <a:p>
            <a:pPr marL="342900" indent="-342900">
              <a:buFont typeface="Arial" panose="020B0604020202020204" pitchFamily="34" charset="0"/>
              <a:buChar char="•"/>
            </a:pPr>
            <a:r>
              <a:rPr lang="en-US" sz="2400" dirty="0" smtClean="0"/>
              <a:t>you have capacity, you have ability </a:t>
            </a:r>
          </a:p>
          <a:p>
            <a:pPr marL="342900" indent="-342900">
              <a:buFont typeface="Arial" panose="020B0604020202020204" pitchFamily="34" charset="0"/>
              <a:buChar char="•"/>
            </a:pPr>
            <a:r>
              <a:rPr lang="en-US" sz="2400" dirty="0" smtClean="0"/>
              <a:t>you don't waste more than you need</a:t>
            </a:r>
          </a:p>
          <a:p>
            <a:pPr marL="342900" indent="-342900">
              <a:buFont typeface="Arial" panose="020B0604020202020204" pitchFamily="34" charset="0"/>
              <a:buChar char="•"/>
            </a:pPr>
            <a:r>
              <a:rPr lang="en-US" sz="2400" dirty="0" smtClean="0"/>
              <a:t>you use things properly &amp; solve your purpose</a:t>
            </a:r>
          </a:p>
          <a:p>
            <a:pPr fontAlgn="base"/>
            <a:r>
              <a:rPr lang="en-US" sz="2400" dirty="0" smtClean="0"/>
              <a:t/>
            </a:r>
            <a:br>
              <a:rPr lang="en-US" sz="2400" dirty="0" smtClean="0"/>
            </a:br>
            <a:r>
              <a:rPr lang="en-US" sz="2400" b="1" dirty="0" smtClean="0"/>
              <a:t>Reinforcement: </a:t>
            </a:r>
            <a:endParaRPr lang="en-US" sz="2400" dirty="0" smtClean="0"/>
          </a:p>
          <a:p>
            <a:pPr marL="342900" indent="-342900">
              <a:buFont typeface="Arial" panose="020B0604020202020204" pitchFamily="34" charset="0"/>
              <a:buChar char="•"/>
            </a:pPr>
            <a:r>
              <a:rPr lang="en-US" sz="2400" dirty="0" smtClean="0"/>
              <a:t>you are able to replicate this system by using washroom accessories, towel, water properly </a:t>
            </a:r>
          </a:p>
          <a:p>
            <a:pPr marL="342900" indent="-342900">
              <a:buFont typeface="Arial" panose="020B0604020202020204" pitchFamily="34" charset="0"/>
              <a:buChar char="•"/>
            </a:pPr>
            <a:r>
              <a:rPr lang="en-US" sz="2400" dirty="0" smtClean="0"/>
              <a:t>you don't waste anything that ensures further and longer use of washroom by other users</a:t>
            </a:r>
          </a:p>
          <a:p>
            <a:pPr marL="342900" indent="-342900">
              <a:buFont typeface="Arial" panose="020B0604020202020204" pitchFamily="34" charset="0"/>
              <a:buChar char="•"/>
            </a:pPr>
            <a:r>
              <a:rPr lang="en-US" sz="2400" dirty="0" smtClean="0"/>
              <a:t>cleaners can do their job properly as you consume properly</a:t>
            </a:r>
          </a:p>
          <a:p>
            <a:pPr marL="342900" indent="-342900">
              <a:buFont typeface="Arial" panose="020B0604020202020204" pitchFamily="34" charset="0"/>
              <a:buChar char="•"/>
            </a:pPr>
            <a:r>
              <a:rPr lang="en-US" sz="2400" dirty="0" smtClean="0"/>
              <a:t>water &amp; other accessories are restored for others</a:t>
            </a:r>
            <a:endParaRPr lang="en-US" sz="2400" dirty="0">
              <a:effectLst/>
            </a:endParaRPr>
          </a:p>
        </p:txBody>
      </p:sp>
    </p:spTree>
    <p:extLst>
      <p:ext uri="{BB962C8B-B14F-4D97-AF65-F5344CB8AC3E}">
        <p14:creationId xmlns:p14="http://schemas.microsoft.com/office/powerpoint/2010/main" val="1892031419"/>
      </p:ext>
    </p:extLst>
  </p:cSld>
  <p:clrMapOvr>
    <a:masterClrMapping/>
  </p:clrMapOvr>
  <p:transition spd="slow">
    <p:push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idx="4294967295"/>
          </p:nvPr>
        </p:nvSpPr>
        <p:spPr>
          <a:xfrm>
            <a:off x="3334300" y="742400"/>
            <a:ext cx="5523600" cy="637200"/>
          </a:xfrm>
          <a:prstGeom prst="rect">
            <a:avLst/>
          </a:prstGeom>
        </p:spPr>
        <p:txBody>
          <a:bodyPr wrap="square" lIns="91425" tIns="91425" rIns="91425" bIns="91425" anchor="ctr" anchorCtr="0">
            <a:noAutofit/>
          </a:bodyPr>
          <a:lstStyle/>
          <a:p>
            <a:r>
              <a:rPr lang="en"/>
              <a:t>Let’s review some concepts</a:t>
            </a:r>
          </a:p>
        </p:txBody>
      </p:sp>
      <p:sp>
        <p:nvSpPr>
          <p:cNvPr id="200" name="Shape 200"/>
          <p:cNvSpPr txBox="1">
            <a:spLocks noGrp="1"/>
          </p:cNvSpPr>
          <p:nvPr>
            <p:ph type="body" idx="1"/>
          </p:nvPr>
        </p:nvSpPr>
        <p:spPr>
          <a:xfrm>
            <a:off x="133049" y="1708946"/>
            <a:ext cx="6895475" cy="5621243"/>
          </a:xfrm>
          <a:prstGeom prst="rect">
            <a:avLst/>
          </a:prstGeom>
        </p:spPr>
        <p:txBody>
          <a:bodyPr wrap="square" lIns="91425" tIns="91425" rIns="91425" bIns="91425" anchor="t" anchorCtr="0">
            <a:noAutofit/>
          </a:bodyPr>
          <a:lstStyle/>
          <a:p>
            <a:pPr algn="just">
              <a:buNone/>
            </a:pPr>
            <a:r>
              <a:rPr lang="en-US" b="1" dirty="0"/>
              <a:t>The Change Curve </a:t>
            </a:r>
            <a:r>
              <a:rPr lang="en-US" dirty="0"/>
              <a:t>is widely used in business and change management, developed by American-Swiss psychiatrist Elisabeth </a:t>
            </a:r>
            <a:r>
              <a:rPr lang="en-US" dirty="0" err="1"/>
              <a:t>Kubler</a:t>
            </a:r>
            <a:r>
              <a:rPr lang="en-US" dirty="0"/>
              <a:t>-Ross, which describes the four stages most people go through as they adjust to change.</a:t>
            </a:r>
          </a:p>
          <a:p>
            <a:pPr marL="457200" lvl="0" indent="-342900">
              <a:lnSpc>
                <a:spcPct val="115000"/>
              </a:lnSpc>
            </a:pPr>
            <a:endParaRPr lang="en-US" b="1" dirty="0">
              <a:solidFill>
                <a:srgbClr val="A8122A"/>
              </a:solidFill>
            </a:endParaRPr>
          </a:p>
          <a:p>
            <a:pPr marL="457200" lvl="0" indent="-342900" algn="just">
              <a:lnSpc>
                <a:spcPct val="115000"/>
              </a:lnSpc>
            </a:pPr>
            <a:r>
              <a:rPr lang="en-US" b="1" dirty="0">
                <a:solidFill>
                  <a:srgbClr val="A8122A"/>
                </a:solidFill>
              </a:rPr>
              <a:t>Stage 1: </a:t>
            </a:r>
            <a:r>
              <a:rPr lang="en-US" dirty="0">
                <a:solidFill>
                  <a:srgbClr val="303030"/>
                </a:solidFill>
              </a:rPr>
              <a:t>When a change is first introduced, people's initial reaction may be shock or denial, as they react to the challenge to the status quo</a:t>
            </a:r>
            <a:r>
              <a:rPr lang="en-US" dirty="0" smtClean="0">
                <a:solidFill>
                  <a:srgbClr val="303030"/>
                </a:solidFill>
              </a:rPr>
              <a:t>.</a:t>
            </a:r>
            <a:endParaRPr lang="en-US" b="1" dirty="0">
              <a:solidFill>
                <a:srgbClr val="A8122A"/>
              </a:solidFill>
            </a:endParaRPr>
          </a:p>
          <a:p>
            <a:pPr marL="457200" lvl="0" indent="-342900" algn="just">
              <a:lnSpc>
                <a:spcPct val="115000"/>
              </a:lnSpc>
            </a:pPr>
            <a:r>
              <a:rPr lang="en-US" b="1" dirty="0">
                <a:solidFill>
                  <a:srgbClr val="A8122A"/>
                </a:solidFill>
              </a:rPr>
              <a:t>Stage 2: </a:t>
            </a:r>
            <a:r>
              <a:rPr lang="en-US" dirty="0">
                <a:solidFill>
                  <a:srgbClr val="303030"/>
                </a:solidFill>
              </a:rPr>
              <a:t>Once the reality of the change starts to hit, people tend to react </a:t>
            </a:r>
            <a:r>
              <a:rPr lang="en-US" dirty="0" smtClean="0">
                <a:solidFill>
                  <a:srgbClr val="303030"/>
                </a:solidFill>
              </a:rPr>
              <a:t>negatively</a:t>
            </a:r>
            <a:endParaRPr lang="en-US" b="1" dirty="0">
              <a:solidFill>
                <a:srgbClr val="A8122A"/>
              </a:solidFill>
            </a:endParaRPr>
          </a:p>
          <a:p>
            <a:pPr marL="457200" lvl="0" indent="-342900" algn="just">
              <a:lnSpc>
                <a:spcPct val="115000"/>
              </a:lnSpc>
            </a:pPr>
            <a:r>
              <a:rPr lang="en-US" b="1" dirty="0">
                <a:solidFill>
                  <a:srgbClr val="A8122A"/>
                </a:solidFill>
              </a:rPr>
              <a:t>Stage 3: </a:t>
            </a:r>
            <a:r>
              <a:rPr lang="en-US" dirty="0">
                <a:solidFill>
                  <a:srgbClr val="303030"/>
                </a:solidFill>
              </a:rPr>
              <a:t>They begin testing and exploring what the changes mean, and start to accept the </a:t>
            </a:r>
            <a:r>
              <a:rPr lang="en-US" dirty="0" smtClean="0">
                <a:solidFill>
                  <a:srgbClr val="303030"/>
                </a:solidFill>
              </a:rPr>
              <a:t>changes</a:t>
            </a:r>
            <a:endParaRPr lang="en-US" b="1" dirty="0">
              <a:solidFill>
                <a:srgbClr val="A8122A"/>
              </a:solidFill>
            </a:endParaRPr>
          </a:p>
          <a:p>
            <a:pPr marL="457200" lvl="0" indent="-342900" algn="just">
              <a:lnSpc>
                <a:spcPct val="115000"/>
              </a:lnSpc>
            </a:pPr>
            <a:r>
              <a:rPr lang="en-US" b="1" dirty="0">
                <a:solidFill>
                  <a:srgbClr val="A8122A"/>
                </a:solidFill>
              </a:rPr>
              <a:t>Stage 4:</a:t>
            </a:r>
            <a:r>
              <a:rPr lang="en-US" dirty="0">
                <a:solidFill>
                  <a:srgbClr val="303030"/>
                </a:solidFill>
              </a:rPr>
              <a:t> they accept the changes and rebuild their ways of working with commitment. At this stage the final goal of change management can be achieved.</a:t>
            </a:r>
          </a:p>
          <a:p>
            <a:pPr marL="457200" lvl="0" indent="-342900" algn="just">
              <a:lnSpc>
                <a:spcPct val="115000"/>
              </a:lnSpc>
            </a:pPr>
            <a:endParaRPr lang="en-US" b="1" dirty="0">
              <a:solidFill>
                <a:srgbClr val="A8122A"/>
              </a:solidFill>
            </a:endParaRPr>
          </a:p>
        </p:txBody>
      </p:sp>
      <p:sp>
        <p:nvSpPr>
          <p:cNvPr id="206" name="Shape 206"/>
          <p:cNvSpPr txBox="1">
            <a:spLocks noGrp="1"/>
          </p:cNvSpPr>
          <p:nvPr>
            <p:ph type="title"/>
          </p:nvPr>
        </p:nvSpPr>
        <p:spPr>
          <a:xfrm>
            <a:off x="3334200" y="742400"/>
            <a:ext cx="5523600" cy="637200"/>
          </a:xfrm>
          <a:prstGeom prst="rect">
            <a:avLst/>
          </a:prstGeom>
          <a:solidFill>
            <a:schemeClr val="accent6">
              <a:lumMod val="75000"/>
            </a:schemeClr>
          </a:solidFill>
        </p:spPr>
        <p:txBody>
          <a:bodyPr wrap="square" lIns="91425" tIns="91425" rIns="91425" bIns="91425" anchor="ctr" anchorCtr="0">
            <a:noAutofit/>
          </a:bodyPr>
          <a:lstStyle/>
          <a:p>
            <a:r>
              <a:rPr lang="en-US" sz="2800" b="1" dirty="0"/>
              <a:t>Change Curve Model</a:t>
            </a:r>
            <a:endParaRPr lang="en" sz="2800" b="1" dirty="0"/>
          </a:p>
        </p:txBody>
      </p:sp>
      <p:pic>
        <p:nvPicPr>
          <p:cNvPr id="6"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8524" y="2033130"/>
            <a:ext cx="4897230" cy="3982774"/>
          </a:xfrm>
          <a:prstGeom prst="rect">
            <a:avLst/>
          </a:prstGeom>
          <a:noFill/>
          <a:ln>
            <a:noFill/>
          </a:ln>
        </p:spPr>
      </p:pic>
    </p:spTree>
    <p:extLst>
      <p:ext uri="{BB962C8B-B14F-4D97-AF65-F5344CB8AC3E}">
        <p14:creationId xmlns:p14="http://schemas.microsoft.com/office/powerpoint/2010/main" val="2184512421"/>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title" idx="4294967295"/>
          </p:nvPr>
        </p:nvSpPr>
        <p:spPr>
          <a:xfrm>
            <a:off x="3334300" y="742400"/>
            <a:ext cx="5523600" cy="637200"/>
          </a:xfrm>
          <a:prstGeom prst="rect">
            <a:avLst/>
          </a:prstGeom>
        </p:spPr>
        <p:txBody>
          <a:bodyPr wrap="square" lIns="91425" tIns="91425" rIns="91425" bIns="91425" anchor="ctr" anchorCtr="0">
            <a:noAutofit/>
          </a:bodyPr>
          <a:lstStyle/>
          <a:p>
            <a:r>
              <a:rPr lang="en"/>
              <a:t>About this template</a:t>
            </a:r>
          </a:p>
        </p:txBody>
      </p:sp>
      <p:sp>
        <p:nvSpPr>
          <p:cNvPr id="64" name="Shape 64"/>
          <p:cNvSpPr txBox="1">
            <a:spLocks noGrp="1"/>
          </p:cNvSpPr>
          <p:nvPr>
            <p:ph type="title"/>
          </p:nvPr>
        </p:nvSpPr>
        <p:spPr>
          <a:xfrm>
            <a:off x="3334200" y="743350"/>
            <a:ext cx="5523600" cy="637200"/>
          </a:xfrm>
          <a:prstGeom prst="rect">
            <a:avLst/>
          </a:prstGeom>
        </p:spPr>
        <p:txBody>
          <a:bodyPr wrap="square" lIns="91425" tIns="91425" rIns="91425" bIns="91425" anchor="ctr" anchorCtr="0">
            <a:noAutofit/>
          </a:bodyPr>
          <a:lstStyle/>
          <a:p>
            <a:r>
              <a:rPr lang="en-US" sz="3200" dirty="0"/>
              <a:t>Quantum Model </a:t>
            </a:r>
            <a:endParaRPr lang="en" sz="3200" dirty="0"/>
          </a:p>
        </p:txBody>
      </p:sp>
      <p:sp>
        <p:nvSpPr>
          <p:cNvPr id="65" name="Shape 65"/>
          <p:cNvSpPr txBox="1"/>
          <p:nvPr/>
        </p:nvSpPr>
        <p:spPr>
          <a:xfrm>
            <a:off x="619743" y="1948720"/>
            <a:ext cx="10822674" cy="2842761"/>
          </a:xfrm>
          <a:prstGeom prst="rect">
            <a:avLst/>
          </a:prstGeom>
          <a:noFill/>
          <a:ln>
            <a:noFill/>
          </a:ln>
        </p:spPr>
        <p:txBody>
          <a:bodyPr wrap="square" lIns="91425" tIns="91425" rIns="91425" bIns="91425" anchor="t" anchorCtr="0">
            <a:noAutofit/>
          </a:bodyPr>
          <a:lstStyle/>
          <a:p>
            <a:pPr marL="63500" algn="just">
              <a:buClr>
                <a:srgbClr val="222222"/>
              </a:buClr>
              <a:buSzPts val="2600"/>
            </a:pPr>
            <a:r>
              <a:rPr lang="en-US" sz="2200" dirty="0">
                <a:solidFill>
                  <a:srgbClr val="222222"/>
                </a:solidFill>
                <a:latin typeface="Raleway"/>
                <a:sym typeface="Raleway"/>
              </a:rPr>
              <a:t>Generally, quantum model refer to present a quantum approach to time and change as a framework for understanding organizational complexity and the common decision-making errors that lead to organizational failures within uncertain environments. this perspective has a natural affinity to quantum probability theories derived from quantum mechanics (Greene, 2004, 2011), which also begin with an undefined state, and it offers an innovative approach for understanding the unfolding of complex organizational phenomena.</a:t>
            </a:r>
          </a:p>
        </p:txBody>
      </p:sp>
    </p:spTree>
    <p:extLst>
      <p:ext uri="{BB962C8B-B14F-4D97-AF65-F5344CB8AC3E}">
        <p14:creationId xmlns:p14="http://schemas.microsoft.com/office/powerpoint/2010/main" val="8013895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118" y="-27824"/>
            <a:ext cx="9266829" cy="6957384"/>
          </a:xfrm>
          <a:prstGeom prst="rect">
            <a:avLst/>
          </a:prstGeom>
        </p:spPr>
      </p:pic>
    </p:spTree>
    <p:extLst>
      <p:ext uri="{BB962C8B-B14F-4D97-AF65-F5344CB8AC3E}">
        <p14:creationId xmlns:p14="http://schemas.microsoft.com/office/powerpoint/2010/main" val="21268884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title" idx="4294967295"/>
          </p:nvPr>
        </p:nvSpPr>
        <p:spPr>
          <a:xfrm>
            <a:off x="3334300" y="742400"/>
            <a:ext cx="5523600" cy="637200"/>
          </a:xfrm>
          <a:prstGeom prst="rect">
            <a:avLst/>
          </a:prstGeom>
        </p:spPr>
        <p:txBody>
          <a:bodyPr wrap="square" lIns="91425" tIns="91425" rIns="91425" bIns="91425" anchor="ctr" anchorCtr="0">
            <a:noAutofit/>
          </a:bodyPr>
          <a:lstStyle/>
          <a:p>
            <a:r>
              <a:rPr lang="en"/>
              <a:t>About this template</a:t>
            </a:r>
          </a:p>
        </p:txBody>
      </p:sp>
      <p:sp>
        <p:nvSpPr>
          <p:cNvPr id="64" name="Shape 64"/>
          <p:cNvSpPr txBox="1">
            <a:spLocks noGrp="1"/>
          </p:cNvSpPr>
          <p:nvPr>
            <p:ph type="title"/>
          </p:nvPr>
        </p:nvSpPr>
        <p:spPr>
          <a:xfrm>
            <a:off x="3334200" y="554637"/>
            <a:ext cx="5523600" cy="1019330"/>
          </a:xfrm>
          <a:prstGeom prst="rect">
            <a:avLst/>
          </a:prstGeom>
        </p:spPr>
        <p:txBody>
          <a:bodyPr wrap="square" lIns="91425" tIns="91425" rIns="91425" bIns="91425" anchor="ctr" anchorCtr="0">
            <a:noAutofit/>
          </a:bodyPr>
          <a:lstStyle/>
          <a:p>
            <a:r>
              <a:rPr lang="en-US" sz="2800" dirty="0"/>
              <a:t>Quantum Approach to Time and Change (QATC</a:t>
            </a:r>
            <a:r>
              <a:rPr lang="en-US" sz="2800" dirty="0" smtClean="0"/>
              <a:t>)</a:t>
            </a:r>
            <a:endParaRPr lang="en" sz="2800" dirty="0"/>
          </a:p>
        </p:txBody>
      </p:sp>
      <p:sp>
        <p:nvSpPr>
          <p:cNvPr id="65" name="Shape 65"/>
          <p:cNvSpPr txBox="1"/>
          <p:nvPr/>
        </p:nvSpPr>
        <p:spPr>
          <a:xfrm>
            <a:off x="619743" y="1948720"/>
            <a:ext cx="10822674" cy="2842761"/>
          </a:xfrm>
          <a:prstGeom prst="rect">
            <a:avLst/>
          </a:prstGeom>
          <a:noFill/>
          <a:ln>
            <a:noFill/>
          </a:ln>
        </p:spPr>
        <p:txBody>
          <a:bodyPr wrap="square" lIns="91425" tIns="91425" rIns="91425" bIns="91425" anchor="t" anchorCtr="0">
            <a:noAutofit/>
          </a:bodyPr>
          <a:lstStyle/>
          <a:p>
            <a:pPr marL="63500" algn="just">
              <a:buClr>
                <a:srgbClr val="222222"/>
              </a:buClr>
              <a:buSzPts val="2600"/>
            </a:pPr>
            <a:endParaRPr lang="en-US" sz="2200" dirty="0">
              <a:solidFill>
                <a:srgbClr val="222222"/>
              </a:solidFill>
              <a:latin typeface="Raleway"/>
              <a:sym typeface="Raleway"/>
            </a:endParaRPr>
          </a:p>
          <a:p>
            <a:pPr marL="63500" algn="just">
              <a:buClr>
                <a:srgbClr val="222222"/>
              </a:buClr>
              <a:buSzPts val="2600"/>
            </a:pPr>
            <a:r>
              <a:rPr lang="en-US" sz="2200" dirty="0">
                <a:solidFill>
                  <a:srgbClr val="222222"/>
                </a:solidFill>
                <a:latin typeface="Raleway"/>
                <a:sym typeface="Raleway"/>
              </a:rPr>
              <a:t>QATC provides a novel perspective for theory building in organizational science by emphasizing that the future is often qualitatively different from the present or past. As such, it provides an understanding of dynamic organizational phenomena, considering how organizational life, and life in general, can change by developing in many different ways as individuals and collectives interact with their environment.</a:t>
            </a:r>
          </a:p>
          <a:p>
            <a:pPr marL="63500" algn="just">
              <a:buClr>
                <a:srgbClr val="222222"/>
              </a:buClr>
              <a:buSzPts val="2600"/>
            </a:pPr>
            <a:endParaRPr lang="en-US" sz="2200" dirty="0">
              <a:solidFill>
                <a:srgbClr val="222222"/>
              </a:solidFill>
              <a:latin typeface="Raleway"/>
              <a:sym typeface="Raleway"/>
            </a:endParaRPr>
          </a:p>
          <a:p>
            <a:pPr marL="63500" algn="just">
              <a:buClr>
                <a:srgbClr val="222222"/>
              </a:buClr>
              <a:buSzPts val="2600"/>
            </a:pPr>
            <a:r>
              <a:rPr lang="en-US" sz="2200" dirty="0">
                <a:solidFill>
                  <a:srgbClr val="222222"/>
                </a:solidFill>
                <a:latin typeface="Raleway"/>
                <a:sym typeface="Raleway"/>
              </a:rPr>
              <a:t>Strong change management of the future will be those that can take a quantum view and have systems in place that support the multi-dimensional and interconnected nature of the business they are working within.</a:t>
            </a:r>
          </a:p>
          <a:p>
            <a:pPr marL="63500" algn="just">
              <a:buClr>
                <a:srgbClr val="222222"/>
              </a:buClr>
              <a:buSzPts val="2600"/>
            </a:pPr>
            <a:endParaRPr lang="en-US" sz="2200" dirty="0">
              <a:solidFill>
                <a:srgbClr val="222222"/>
              </a:solidFill>
              <a:latin typeface="Raleway"/>
              <a:sym typeface="Raleway"/>
            </a:endParaRPr>
          </a:p>
        </p:txBody>
      </p:sp>
    </p:spTree>
    <p:extLst>
      <p:ext uri="{BB962C8B-B14F-4D97-AF65-F5344CB8AC3E}">
        <p14:creationId xmlns:p14="http://schemas.microsoft.com/office/powerpoint/2010/main" val="2117745196"/>
      </p:ext>
    </p:extLst>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title" idx="4294967295"/>
          </p:nvPr>
        </p:nvSpPr>
        <p:spPr>
          <a:xfrm>
            <a:off x="3334300" y="742400"/>
            <a:ext cx="5523600" cy="637200"/>
          </a:xfrm>
          <a:prstGeom prst="rect">
            <a:avLst/>
          </a:prstGeom>
        </p:spPr>
        <p:txBody>
          <a:bodyPr wrap="square" lIns="91425" tIns="91425" rIns="91425" bIns="91425" anchor="ctr" anchorCtr="0">
            <a:noAutofit/>
          </a:bodyPr>
          <a:lstStyle/>
          <a:p>
            <a:r>
              <a:rPr lang="en"/>
              <a:t>About this template</a:t>
            </a:r>
          </a:p>
        </p:txBody>
      </p:sp>
      <p:sp>
        <p:nvSpPr>
          <p:cNvPr id="64" name="Shape 64"/>
          <p:cNvSpPr txBox="1">
            <a:spLocks noGrp="1"/>
          </p:cNvSpPr>
          <p:nvPr>
            <p:ph type="title"/>
          </p:nvPr>
        </p:nvSpPr>
        <p:spPr>
          <a:xfrm>
            <a:off x="3334200" y="743350"/>
            <a:ext cx="5523600" cy="637200"/>
          </a:xfrm>
          <a:prstGeom prst="rect">
            <a:avLst/>
          </a:prstGeom>
          <a:solidFill>
            <a:srgbClr val="00B050"/>
          </a:solidFill>
        </p:spPr>
        <p:txBody>
          <a:bodyPr wrap="square" lIns="91425" tIns="91425" rIns="91425" bIns="91425" anchor="ctr" anchorCtr="0">
            <a:noAutofit/>
          </a:bodyPr>
          <a:lstStyle/>
          <a:p>
            <a:r>
              <a:rPr lang="en-US" sz="3200" dirty="0"/>
              <a:t>Change Management</a:t>
            </a:r>
            <a:endParaRPr lang="en" sz="3200" dirty="0"/>
          </a:p>
        </p:txBody>
      </p:sp>
      <p:sp>
        <p:nvSpPr>
          <p:cNvPr id="65" name="Shape 65"/>
          <p:cNvSpPr txBox="1"/>
          <p:nvPr/>
        </p:nvSpPr>
        <p:spPr>
          <a:xfrm>
            <a:off x="709684" y="1609875"/>
            <a:ext cx="10822674" cy="4845516"/>
          </a:xfrm>
          <a:prstGeom prst="rect">
            <a:avLst/>
          </a:prstGeom>
          <a:noFill/>
          <a:ln>
            <a:noFill/>
          </a:ln>
        </p:spPr>
        <p:txBody>
          <a:bodyPr wrap="square" lIns="91425" tIns="91425" rIns="91425" bIns="91425" anchor="t" anchorCtr="0">
            <a:noAutofit/>
          </a:bodyPr>
          <a:lstStyle/>
          <a:p>
            <a:pPr marL="457200" lvl="0" indent="-393700">
              <a:buClr>
                <a:srgbClr val="222222"/>
              </a:buClr>
              <a:buSzPts val="2600"/>
              <a:buFont typeface="Raleway"/>
              <a:buChar char="◉"/>
            </a:pPr>
            <a:r>
              <a:rPr lang="en-US" sz="2400" dirty="0" smtClean="0">
                <a:solidFill>
                  <a:srgbClr val="A8122A"/>
                </a:solidFill>
                <a:latin typeface="Raleway"/>
                <a:sym typeface="Raleway"/>
              </a:rPr>
              <a:t>Change </a:t>
            </a:r>
            <a:r>
              <a:rPr lang="en-US" sz="2400" dirty="0">
                <a:solidFill>
                  <a:srgbClr val="A8122A"/>
                </a:solidFill>
                <a:latin typeface="Raleway"/>
                <a:sym typeface="Raleway"/>
              </a:rPr>
              <a:t>management </a:t>
            </a:r>
            <a:r>
              <a:rPr lang="en-US" sz="2400" dirty="0">
                <a:solidFill>
                  <a:srgbClr val="222222"/>
                </a:solidFill>
                <a:latin typeface="Raleway"/>
                <a:sym typeface="Raleway"/>
              </a:rPr>
              <a:t>is the </a:t>
            </a:r>
            <a:r>
              <a:rPr lang="en-US" sz="2400" b="1" dirty="0">
                <a:solidFill>
                  <a:srgbClr val="A8122A"/>
                </a:solidFill>
                <a:latin typeface="Raleway"/>
                <a:sym typeface="Raleway"/>
              </a:rPr>
              <a:t>discipline</a:t>
            </a:r>
            <a:r>
              <a:rPr lang="en-US" sz="2400" dirty="0">
                <a:solidFill>
                  <a:srgbClr val="222222"/>
                </a:solidFill>
                <a:latin typeface="Raleway"/>
                <a:sym typeface="Raleway"/>
              </a:rPr>
              <a:t> that guides how we prepare, equip and support individuals to successfully adopt change in order to drive organizational success and outcomes.</a:t>
            </a:r>
          </a:p>
          <a:p>
            <a:pPr marL="457200" lvl="0" indent="-393700">
              <a:buClr>
                <a:srgbClr val="222222"/>
              </a:buClr>
              <a:buSzPts val="2600"/>
              <a:buFont typeface="Raleway"/>
              <a:buChar char="◉"/>
            </a:pPr>
            <a:endParaRPr lang="en-US" sz="2400" dirty="0">
              <a:solidFill>
                <a:srgbClr val="222222"/>
              </a:solidFill>
              <a:latin typeface="Raleway"/>
              <a:sym typeface="Raleway"/>
            </a:endParaRPr>
          </a:p>
          <a:p>
            <a:pPr marL="457200" lvl="0" indent="-393700">
              <a:buClr>
                <a:srgbClr val="222222"/>
              </a:buClr>
              <a:buSzPts val="2600"/>
              <a:buFont typeface="Raleway"/>
              <a:buChar char="◉"/>
            </a:pPr>
            <a:r>
              <a:rPr lang="en-US" sz="2400" dirty="0">
                <a:solidFill>
                  <a:srgbClr val="222222"/>
                </a:solidFill>
                <a:latin typeface="Raleway"/>
                <a:sym typeface="Raleway"/>
              </a:rPr>
              <a:t>While all changes are unique and all individuals are unique, decades of research shows there are actions we can take to influence people in their individual transitions. Change management provides a structured approach for supporting the individuals in your organization to move from their own current states to their own future states.</a:t>
            </a:r>
          </a:p>
          <a:p>
            <a:pPr marL="457200" lvl="0" indent="-393700">
              <a:buClr>
                <a:srgbClr val="222222"/>
              </a:buClr>
              <a:buSzPts val="2600"/>
              <a:buFont typeface="Raleway"/>
              <a:buChar char="◉"/>
            </a:pPr>
            <a:endParaRPr lang="en-US" sz="2400" dirty="0">
              <a:solidFill>
                <a:srgbClr val="222222"/>
              </a:solidFill>
              <a:latin typeface="Raleway"/>
              <a:sym typeface="Raleway"/>
            </a:endParaRPr>
          </a:p>
          <a:p>
            <a:pPr marL="457200" lvl="0" indent="-393700">
              <a:buClr>
                <a:srgbClr val="222222"/>
              </a:buClr>
              <a:buSzPts val="2600"/>
              <a:buFont typeface="Raleway"/>
              <a:buChar char="◉"/>
            </a:pPr>
            <a:r>
              <a:rPr lang="en-US" sz="2400" dirty="0">
                <a:solidFill>
                  <a:srgbClr val="222222"/>
                </a:solidFill>
                <a:latin typeface="Raleway"/>
                <a:sym typeface="Raleway"/>
              </a:rPr>
              <a:t>It focuses on transitioning individuals, teams, and organizations from a current state to a desired future state</a:t>
            </a:r>
            <a:r>
              <a:rPr lang="en-US" sz="2400" dirty="0" smtClean="0">
                <a:solidFill>
                  <a:srgbClr val="222222"/>
                </a:solidFill>
                <a:latin typeface="Raleway"/>
                <a:sym typeface="Raleway"/>
              </a:rPr>
              <a:t>.</a:t>
            </a:r>
            <a:endParaRPr lang="en" sz="2400" dirty="0" smtClean="0">
              <a:solidFill>
                <a:srgbClr val="222222"/>
              </a:solidFill>
              <a:latin typeface="Raleway"/>
              <a:sym typeface="Raleway"/>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3" name="Shape 73"/>
          <p:cNvSpPr txBox="1">
            <a:spLocks noGrp="1"/>
          </p:cNvSpPr>
          <p:nvPr>
            <p:ph type="subTitle" idx="4294967295"/>
          </p:nvPr>
        </p:nvSpPr>
        <p:spPr>
          <a:xfrm>
            <a:off x="1379095" y="930956"/>
            <a:ext cx="9416283" cy="1046400"/>
          </a:xfrm>
          <a:prstGeom prst="rect">
            <a:avLst/>
          </a:prstGeom>
        </p:spPr>
        <p:txBody>
          <a:bodyPr wrap="square" lIns="91425" tIns="91425" rIns="91425" bIns="91425" anchor="t" anchorCtr="0">
            <a:noAutofit/>
          </a:bodyPr>
          <a:lstStyle/>
          <a:p>
            <a:pPr lvl="0" algn="ctr">
              <a:spcBef>
                <a:spcPts val="0"/>
              </a:spcBef>
              <a:buNone/>
            </a:pPr>
            <a:r>
              <a:rPr lang="en-US" sz="2800" b="1" dirty="0">
                <a:solidFill>
                  <a:srgbClr val="F5F1E0"/>
                </a:solidFill>
                <a:highlight>
                  <a:srgbClr val="222222"/>
                </a:highlight>
              </a:rPr>
              <a:t>Stakeholders for Sustainable Change Management</a:t>
            </a:r>
            <a:endParaRPr lang="en" sz="2800" b="1" dirty="0">
              <a:solidFill>
                <a:srgbClr val="F5F1E0"/>
              </a:solidFill>
              <a:highlight>
                <a:srgbClr val="222222"/>
              </a:highlight>
            </a:endParaRPr>
          </a:p>
        </p:txBody>
      </p:sp>
      <p:cxnSp>
        <p:nvCxnSpPr>
          <p:cNvPr id="76" name="Shape 76"/>
          <p:cNvCxnSpPr/>
          <p:nvPr/>
        </p:nvCxnSpPr>
        <p:spPr>
          <a:xfrm>
            <a:off x="5437952" y="5977111"/>
            <a:ext cx="1288800" cy="0"/>
          </a:xfrm>
          <a:prstGeom prst="straightConnector1">
            <a:avLst/>
          </a:prstGeom>
          <a:noFill/>
          <a:ln w="9525" cap="flat" cmpd="sng">
            <a:solidFill>
              <a:srgbClr val="222222"/>
            </a:solidFill>
            <a:prstDash val="solid"/>
            <a:round/>
            <a:headEnd type="none" w="lg" len="lg"/>
            <a:tailEnd type="none" w="lg" len="lg"/>
          </a:ln>
        </p:spPr>
      </p:cxnSp>
      <p:sp>
        <p:nvSpPr>
          <p:cNvPr id="77" name="Shape 77"/>
          <p:cNvSpPr/>
          <p:nvPr/>
        </p:nvSpPr>
        <p:spPr>
          <a:xfrm>
            <a:off x="6039752" y="5934511"/>
            <a:ext cx="85200" cy="85200"/>
          </a:xfrm>
          <a:prstGeom prst="diamond">
            <a:avLst/>
          </a:prstGeom>
          <a:solidFill>
            <a:srgbClr val="222222"/>
          </a:solidFill>
          <a:ln>
            <a:noFill/>
          </a:ln>
        </p:spPr>
        <p:txBody>
          <a:bodyPr wrap="square" lIns="91425" tIns="91425" rIns="91425" bIns="91425" anchor="ctr" anchorCtr="0">
            <a:noAutofit/>
          </a:bodyPr>
          <a:lstStyle/>
          <a:p>
            <a:endParaRPr/>
          </a:p>
        </p:txBody>
      </p:sp>
      <p:sp>
        <p:nvSpPr>
          <p:cNvPr id="3" name="Rectangle 2"/>
          <p:cNvSpPr/>
          <p:nvPr/>
        </p:nvSpPr>
        <p:spPr>
          <a:xfrm>
            <a:off x="828300" y="1977356"/>
            <a:ext cx="10508104" cy="2923877"/>
          </a:xfrm>
          <a:prstGeom prst="rect">
            <a:avLst/>
          </a:prstGeom>
        </p:spPr>
        <p:txBody>
          <a:bodyPr wrap="square">
            <a:spAutoFit/>
          </a:bodyPr>
          <a:lstStyle/>
          <a:p>
            <a:pPr marL="457200" lvl="0" indent="-342900">
              <a:lnSpc>
                <a:spcPct val="115000"/>
              </a:lnSpc>
              <a:buClr>
                <a:srgbClr val="222222"/>
              </a:buClr>
              <a:buSzPts val="1800"/>
              <a:buFont typeface="Raleway"/>
              <a:buChar char="◉"/>
            </a:pPr>
            <a:r>
              <a:rPr lang="en-US" sz="2000" b="1" dirty="0">
                <a:solidFill>
                  <a:srgbClr val="F5F1E0"/>
                </a:solidFill>
                <a:highlight>
                  <a:srgbClr val="222222"/>
                </a:highlight>
                <a:latin typeface="Raleway"/>
                <a:sym typeface="Raleway"/>
              </a:rPr>
              <a:t>Team </a:t>
            </a:r>
            <a:r>
              <a:rPr lang="en-US" sz="2000" b="1" dirty="0" smtClean="0">
                <a:solidFill>
                  <a:srgbClr val="F5F1E0"/>
                </a:solidFill>
                <a:highlight>
                  <a:srgbClr val="222222"/>
                </a:highlight>
                <a:latin typeface="Raleway"/>
                <a:sym typeface="Raleway"/>
              </a:rPr>
              <a:t>members/employee  </a:t>
            </a:r>
            <a:endParaRPr lang="en-US" sz="2000" b="1" dirty="0">
              <a:solidFill>
                <a:srgbClr val="F5F1E0"/>
              </a:solidFill>
              <a:highlight>
                <a:srgbClr val="222222"/>
              </a:highlight>
              <a:latin typeface="Raleway"/>
              <a:sym typeface="Raleway"/>
            </a:endParaRPr>
          </a:p>
          <a:p>
            <a:pPr marL="457200" lvl="0" indent="-342900">
              <a:lnSpc>
                <a:spcPct val="115000"/>
              </a:lnSpc>
              <a:buClr>
                <a:srgbClr val="222222"/>
              </a:buClr>
              <a:buSzPts val="1800"/>
              <a:buFont typeface="Raleway"/>
              <a:buChar char="◉"/>
            </a:pPr>
            <a:r>
              <a:rPr lang="en-US" sz="2000" b="1" dirty="0" smtClean="0">
                <a:solidFill>
                  <a:srgbClr val="F5F1E0"/>
                </a:solidFill>
                <a:highlight>
                  <a:srgbClr val="222222"/>
                </a:highlight>
                <a:latin typeface="Raleway"/>
                <a:sym typeface="Raleway"/>
              </a:rPr>
              <a:t>Sponsor  </a:t>
            </a:r>
            <a:endParaRPr lang="en-US" sz="2000" b="1" dirty="0">
              <a:solidFill>
                <a:srgbClr val="F5F1E0"/>
              </a:solidFill>
              <a:highlight>
                <a:srgbClr val="222222"/>
              </a:highlight>
              <a:latin typeface="Raleway"/>
              <a:sym typeface="Raleway"/>
            </a:endParaRPr>
          </a:p>
          <a:p>
            <a:pPr marL="457200" lvl="0" indent="-342900">
              <a:lnSpc>
                <a:spcPct val="115000"/>
              </a:lnSpc>
              <a:buClr>
                <a:srgbClr val="222222"/>
              </a:buClr>
              <a:buSzPts val="1800"/>
              <a:buFont typeface="Raleway"/>
              <a:buChar char="◉"/>
            </a:pPr>
            <a:r>
              <a:rPr lang="en-US" sz="2000" b="1" dirty="0">
                <a:solidFill>
                  <a:srgbClr val="F5F1E0"/>
                </a:solidFill>
                <a:highlight>
                  <a:srgbClr val="222222"/>
                </a:highlight>
                <a:latin typeface="Raleway"/>
                <a:sym typeface="Raleway"/>
              </a:rPr>
              <a:t>Business leaders and </a:t>
            </a:r>
            <a:r>
              <a:rPr lang="en-US" sz="2000" b="1" dirty="0" smtClean="0">
                <a:solidFill>
                  <a:srgbClr val="F5F1E0"/>
                </a:solidFill>
                <a:highlight>
                  <a:srgbClr val="222222"/>
                </a:highlight>
                <a:latin typeface="Raleway"/>
                <a:sym typeface="Raleway"/>
              </a:rPr>
              <a:t>managers  </a:t>
            </a:r>
            <a:endParaRPr lang="en-US" sz="2000" b="1" dirty="0">
              <a:solidFill>
                <a:srgbClr val="F5F1E0"/>
              </a:solidFill>
              <a:highlight>
                <a:srgbClr val="222222"/>
              </a:highlight>
              <a:latin typeface="Raleway"/>
              <a:sym typeface="Raleway"/>
            </a:endParaRPr>
          </a:p>
          <a:p>
            <a:pPr marL="457200" lvl="0" indent="-342900">
              <a:lnSpc>
                <a:spcPct val="115000"/>
              </a:lnSpc>
              <a:buClr>
                <a:srgbClr val="222222"/>
              </a:buClr>
              <a:buSzPts val="1800"/>
              <a:buFont typeface="Raleway"/>
              <a:buChar char="◉"/>
            </a:pPr>
            <a:r>
              <a:rPr lang="en-US" sz="2000" b="1" dirty="0" smtClean="0">
                <a:solidFill>
                  <a:srgbClr val="F5F1E0"/>
                </a:solidFill>
                <a:highlight>
                  <a:srgbClr val="222222"/>
                </a:highlight>
                <a:latin typeface="Raleway"/>
                <a:sym typeface="Raleway"/>
              </a:rPr>
              <a:t>Customers/Clients  </a:t>
            </a:r>
            <a:endParaRPr lang="en-US" sz="2000" b="1" dirty="0">
              <a:solidFill>
                <a:srgbClr val="F5F1E0"/>
              </a:solidFill>
              <a:highlight>
                <a:srgbClr val="222222"/>
              </a:highlight>
              <a:latin typeface="Raleway"/>
              <a:sym typeface="Raleway"/>
            </a:endParaRPr>
          </a:p>
          <a:p>
            <a:pPr marL="457200" lvl="0" indent="-342900">
              <a:lnSpc>
                <a:spcPct val="115000"/>
              </a:lnSpc>
              <a:buClr>
                <a:srgbClr val="222222"/>
              </a:buClr>
              <a:buSzPts val="1800"/>
              <a:buFont typeface="Raleway"/>
              <a:buChar char="◉"/>
            </a:pPr>
            <a:r>
              <a:rPr lang="en-US" sz="2000" b="1" dirty="0">
                <a:solidFill>
                  <a:srgbClr val="F5F1E0"/>
                </a:solidFill>
                <a:highlight>
                  <a:srgbClr val="222222"/>
                </a:highlight>
                <a:latin typeface="Raleway"/>
                <a:sym typeface="Raleway"/>
              </a:rPr>
              <a:t>Impacted </a:t>
            </a:r>
            <a:r>
              <a:rPr lang="en-US" sz="2000" b="1" dirty="0" smtClean="0">
                <a:solidFill>
                  <a:srgbClr val="F5F1E0"/>
                </a:solidFill>
                <a:highlight>
                  <a:srgbClr val="222222"/>
                </a:highlight>
                <a:latin typeface="Raleway"/>
                <a:sym typeface="Raleway"/>
              </a:rPr>
              <a:t>employees  </a:t>
            </a:r>
            <a:endParaRPr lang="en-US" sz="2000" b="1" dirty="0">
              <a:solidFill>
                <a:srgbClr val="F5F1E0"/>
              </a:solidFill>
              <a:highlight>
                <a:srgbClr val="222222"/>
              </a:highlight>
              <a:latin typeface="Raleway"/>
              <a:sym typeface="Raleway"/>
            </a:endParaRPr>
          </a:p>
          <a:p>
            <a:pPr marL="457200" lvl="0" indent="-342900">
              <a:lnSpc>
                <a:spcPct val="115000"/>
              </a:lnSpc>
              <a:buClr>
                <a:srgbClr val="222222"/>
              </a:buClr>
              <a:buSzPts val="1800"/>
              <a:buFont typeface="Raleway"/>
              <a:buChar char="◉"/>
            </a:pPr>
            <a:r>
              <a:rPr lang="en-US" sz="2000" b="1" dirty="0">
                <a:solidFill>
                  <a:srgbClr val="F5F1E0"/>
                </a:solidFill>
                <a:highlight>
                  <a:srgbClr val="222222"/>
                </a:highlight>
                <a:latin typeface="Raleway"/>
                <a:sym typeface="Raleway"/>
              </a:rPr>
              <a:t>Support partners (human resources, finance</a:t>
            </a:r>
            <a:r>
              <a:rPr lang="en-US" sz="2000" b="1" dirty="0" smtClean="0">
                <a:solidFill>
                  <a:srgbClr val="F5F1E0"/>
                </a:solidFill>
                <a:highlight>
                  <a:srgbClr val="222222"/>
                </a:highlight>
                <a:latin typeface="Raleway"/>
                <a:sym typeface="Raleway"/>
              </a:rPr>
              <a:t>,   </a:t>
            </a:r>
            <a:r>
              <a:rPr lang="en-US" sz="2000" b="1" dirty="0">
                <a:solidFill>
                  <a:srgbClr val="F5F1E0"/>
                </a:solidFill>
                <a:highlight>
                  <a:srgbClr val="222222"/>
                </a:highlight>
                <a:latin typeface="Raleway"/>
                <a:sym typeface="Raleway"/>
              </a:rPr>
              <a:t>testing and operations, etc</a:t>
            </a:r>
            <a:r>
              <a:rPr lang="en-US" sz="2000" b="1" dirty="0" smtClean="0">
                <a:solidFill>
                  <a:srgbClr val="F5F1E0"/>
                </a:solidFill>
                <a:highlight>
                  <a:srgbClr val="222222"/>
                </a:highlight>
                <a:latin typeface="Raleway"/>
                <a:sym typeface="Raleway"/>
              </a:rPr>
              <a:t>.)  </a:t>
            </a:r>
            <a:endParaRPr lang="en-US" sz="2000" b="1" dirty="0">
              <a:solidFill>
                <a:srgbClr val="F5F1E0"/>
              </a:solidFill>
              <a:highlight>
                <a:srgbClr val="222222"/>
              </a:highlight>
              <a:latin typeface="Raleway"/>
              <a:sym typeface="Raleway"/>
            </a:endParaRPr>
          </a:p>
          <a:p>
            <a:pPr marL="457200" lvl="0" indent="-342900">
              <a:lnSpc>
                <a:spcPct val="115000"/>
              </a:lnSpc>
              <a:buClr>
                <a:srgbClr val="222222"/>
              </a:buClr>
              <a:buSzPts val="1800"/>
              <a:buFont typeface="Raleway"/>
              <a:buChar char="◉"/>
            </a:pPr>
            <a:r>
              <a:rPr lang="en-US" sz="2000" b="1" dirty="0" smtClean="0">
                <a:solidFill>
                  <a:srgbClr val="F5F1E0"/>
                </a:solidFill>
                <a:highlight>
                  <a:srgbClr val="222222"/>
                </a:highlight>
                <a:latin typeface="Raleway"/>
                <a:sym typeface="Raleway"/>
              </a:rPr>
              <a:t>Regulators  </a:t>
            </a:r>
            <a:endParaRPr lang="en-US" sz="2000" b="1" dirty="0">
              <a:solidFill>
                <a:srgbClr val="F5F1E0"/>
              </a:solidFill>
              <a:highlight>
                <a:srgbClr val="222222"/>
              </a:highlight>
              <a:latin typeface="Raleway"/>
              <a:sym typeface="Raleway"/>
            </a:endParaRPr>
          </a:p>
          <a:p>
            <a:pPr marL="457200" lvl="0" indent="-342900">
              <a:lnSpc>
                <a:spcPct val="115000"/>
              </a:lnSpc>
              <a:buClr>
                <a:srgbClr val="222222"/>
              </a:buClr>
              <a:buSzPts val="1800"/>
              <a:buFont typeface="Raleway"/>
              <a:buChar char="◉"/>
            </a:pPr>
            <a:r>
              <a:rPr lang="en-US" sz="2000" b="1" dirty="0">
                <a:solidFill>
                  <a:srgbClr val="F5F1E0"/>
                </a:solidFill>
                <a:highlight>
                  <a:srgbClr val="222222"/>
                </a:highlight>
                <a:latin typeface="Raleway"/>
                <a:sym typeface="Raleway"/>
              </a:rPr>
              <a:t>Other interested </a:t>
            </a:r>
            <a:r>
              <a:rPr lang="en-US" sz="2000" b="1" dirty="0" smtClean="0">
                <a:solidFill>
                  <a:srgbClr val="F5F1E0"/>
                </a:solidFill>
                <a:highlight>
                  <a:srgbClr val="222222"/>
                </a:highlight>
                <a:latin typeface="Raleway"/>
                <a:sym typeface="Raleway"/>
              </a:rPr>
              <a:t>parties  </a:t>
            </a:r>
            <a:endParaRPr lang="en-US" sz="2000" b="1" dirty="0">
              <a:solidFill>
                <a:srgbClr val="F5F1E0"/>
              </a:solidFill>
              <a:highlight>
                <a:srgbClr val="222222"/>
              </a:highlight>
              <a:latin typeface="Raleway"/>
              <a:sym typeface="Raleway"/>
            </a:endParaRPr>
          </a:p>
        </p:txBody>
      </p:sp>
    </p:spTree>
    <p:extLst>
      <p:ext uri="{BB962C8B-B14F-4D97-AF65-F5344CB8AC3E}">
        <p14:creationId xmlns:p14="http://schemas.microsoft.com/office/powerpoint/2010/main" val="1041024185"/>
      </p:ext>
    </p:extLst>
  </p:cSld>
  <p:clrMapOvr>
    <a:masterClrMapping/>
  </p:clrMapOvr>
  <p:transition spd="slow">
    <p:push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4" name="Shape 73"/>
          <p:cNvSpPr txBox="1">
            <a:spLocks/>
          </p:cNvSpPr>
          <p:nvPr/>
        </p:nvSpPr>
        <p:spPr>
          <a:xfrm>
            <a:off x="1379095" y="930956"/>
            <a:ext cx="9416283" cy="104640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222222"/>
              </a:buClr>
              <a:buSzPts val="2600"/>
              <a:buFont typeface="Raleway"/>
              <a:buChar char="◉"/>
              <a:defRPr sz="2600" b="0" i="0" u="none" strike="noStrike" cap="none">
                <a:solidFill>
                  <a:srgbClr val="222222"/>
                </a:solidFill>
                <a:latin typeface="Raleway"/>
                <a:ea typeface="Raleway"/>
                <a:cs typeface="Raleway"/>
                <a:sym typeface="Raleway"/>
              </a:defRPr>
            </a:lvl1pPr>
            <a:lvl2pPr marR="0" lvl="1" algn="l" rtl="0">
              <a:lnSpc>
                <a:spcPct val="100000"/>
              </a:lnSpc>
              <a:spcBef>
                <a:spcPts val="480"/>
              </a:spcBef>
              <a:spcAft>
                <a:spcPts val="0"/>
              </a:spcAft>
              <a:buClr>
                <a:srgbClr val="222222"/>
              </a:buClr>
              <a:buSzPts val="2000"/>
              <a:buFont typeface="Raleway"/>
              <a:buChar char="○"/>
              <a:defRPr sz="2000" b="0" i="0" u="none" strike="noStrike" cap="none">
                <a:solidFill>
                  <a:srgbClr val="222222"/>
                </a:solidFill>
                <a:latin typeface="Raleway"/>
                <a:ea typeface="Raleway"/>
                <a:cs typeface="Raleway"/>
                <a:sym typeface="Raleway"/>
              </a:defRPr>
            </a:lvl2pPr>
            <a:lvl3pPr marR="0" lvl="2" algn="l" rtl="0">
              <a:lnSpc>
                <a:spcPct val="100000"/>
              </a:lnSpc>
              <a:spcBef>
                <a:spcPts val="480"/>
              </a:spcBef>
              <a:spcAft>
                <a:spcPts val="0"/>
              </a:spcAft>
              <a:buClr>
                <a:srgbClr val="222222"/>
              </a:buClr>
              <a:buSzPts val="2000"/>
              <a:buFont typeface="Raleway"/>
              <a:buChar char="■"/>
              <a:defRPr sz="2000" b="0" i="0" u="none" strike="noStrike" cap="none">
                <a:solidFill>
                  <a:srgbClr val="222222"/>
                </a:solidFill>
                <a:latin typeface="Raleway"/>
                <a:ea typeface="Raleway"/>
                <a:cs typeface="Raleway"/>
                <a:sym typeface="Raleway"/>
              </a:defRPr>
            </a:lvl3pPr>
            <a:lvl4pPr marR="0" lvl="3" algn="l" rtl="0">
              <a:lnSpc>
                <a:spcPct val="100000"/>
              </a:lnSpc>
              <a:spcBef>
                <a:spcPts val="360"/>
              </a:spcBef>
              <a:spcAft>
                <a:spcPts val="0"/>
              </a:spcAft>
              <a:buClr>
                <a:srgbClr val="222222"/>
              </a:buClr>
              <a:buSzPts val="1600"/>
              <a:buFont typeface="Raleway"/>
              <a:buChar char="●"/>
              <a:defRPr sz="1600" b="0" i="0" u="none" strike="noStrike" cap="none">
                <a:solidFill>
                  <a:srgbClr val="222222"/>
                </a:solidFill>
                <a:latin typeface="Raleway"/>
                <a:ea typeface="Raleway"/>
                <a:cs typeface="Raleway"/>
                <a:sym typeface="Raleway"/>
              </a:defRPr>
            </a:lvl4pPr>
            <a:lvl5pPr marR="0" lvl="4" algn="l" rtl="0">
              <a:lnSpc>
                <a:spcPct val="100000"/>
              </a:lnSpc>
              <a:spcBef>
                <a:spcPts val="360"/>
              </a:spcBef>
              <a:spcAft>
                <a:spcPts val="0"/>
              </a:spcAft>
              <a:buClr>
                <a:srgbClr val="222222"/>
              </a:buClr>
              <a:buSzPts val="1600"/>
              <a:buFont typeface="Raleway"/>
              <a:buChar char="○"/>
              <a:defRPr sz="1600" b="0" i="0" u="none" strike="noStrike" cap="none">
                <a:solidFill>
                  <a:srgbClr val="222222"/>
                </a:solidFill>
                <a:latin typeface="Raleway"/>
                <a:ea typeface="Raleway"/>
                <a:cs typeface="Raleway"/>
                <a:sym typeface="Raleway"/>
              </a:defRPr>
            </a:lvl5pPr>
            <a:lvl6pPr marR="0" lvl="5" algn="l" rtl="0">
              <a:lnSpc>
                <a:spcPct val="100000"/>
              </a:lnSpc>
              <a:spcBef>
                <a:spcPts val="360"/>
              </a:spcBef>
              <a:spcAft>
                <a:spcPts val="0"/>
              </a:spcAft>
              <a:buClr>
                <a:srgbClr val="222222"/>
              </a:buClr>
              <a:buSzPts val="1600"/>
              <a:buFont typeface="Raleway"/>
              <a:buChar char="■"/>
              <a:defRPr sz="1600" b="0" i="0" u="none" strike="noStrike" cap="none">
                <a:solidFill>
                  <a:srgbClr val="222222"/>
                </a:solidFill>
                <a:latin typeface="Raleway"/>
                <a:ea typeface="Raleway"/>
                <a:cs typeface="Raleway"/>
                <a:sym typeface="Raleway"/>
              </a:defRPr>
            </a:lvl6pPr>
            <a:lvl7pPr marR="0" lvl="6" algn="l" rtl="0">
              <a:lnSpc>
                <a:spcPct val="100000"/>
              </a:lnSpc>
              <a:spcBef>
                <a:spcPts val="360"/>
              </a:spcBef>
              <a:spcAft>
                <a:spcPts val="0"/>
              </a:spcAft>
              <a:buClr>
                <a:srgbClr val="222222"/>
              </a:buClr>
              <a:buSzPts val="1600"/>
              <a:buFont typeface="Raleway"/>
              <a:buChar char="●"/>
              <a:defRPr sz="1600" b="0" i="0" u="none" strike="noStrike" cap="none">
                <a:solidFill>
                  <a:srgbClr val="222222"/>
                </a:solidFill>
                <a:latin typeface="Raleway"/>
                <a:ea typeface="Raleway"/>
                <a:cs typeface="Raleway"/>
                <a:sym typeface="Raleway"/>
              </a:defRPr>
            </a:lvl7pPr>
            <a:lvl8pPr marR="0" lvl="7" algn="l" rtl="0">
              <a:lnSpc>
                <a:spcPct val="100000"/>
              </a:lnSpc>
              <a:spcBef>
                <a:spcPts val="360"/>
              </a:spcBef>
              <a:spcAft>
                <a:spcPts val="0"/>
              </a:spcAft>
              <a:buClr>
                <a:srgbClr val="222222"/>
              </a:buClr>
              <a:buSzPts val="1600"/>
              <a:buFont typeface="Raleway"/>
              <a:buChar char="○"/>
              <a:defRPr sz="1600" b="0" i="0" u="none" strike="noStrike" cap="none">
                <a:solidFill>
                  <a:srgbClr val="222222"/>
                </a:solidFill>
                <a:latin typeface="Raleway"/>
                <a:ea typeface="Raleway"/>
                <a:cs typeface="Raleway"/>
                <a:sym typeface="Raleway"/>
              </a:defRPr>
            </a:lvl8pPr>
            <a:lvl9pPr marR="0" lvl="8" algn="l" rtl="0">
              <a:lnSpc>
                <a:spcPct val="100000"/>
              </a:lnSpc>
              <a:spcBef>
                <a:spcPts val="360"/>
              </a:spcBef>
              <a:spcAft>
                <a:spcPts val="0"/>
              </a:spcAft>
              <a:buClr>
                <a:srgbClr val="222222"/>
              </a:buClr>
              <a:buSzPts val="1600"/>
              <a:buFont typeface="Raleway"/>
              <a:buChar char="■"/>
              <a:defRPr sz="1600" b="0" i="0" u="none" strike="noStrike" cap="none">
                <a:solidFill>
                  <a:srgbClr val="222222"/>
                </a:solidFill>
                <a:latin typeface="Raleway"/>
                <a:ea typeface="Raleway"/>
                <a:cs typeface="Raleway"/>
                <a:sym typeface="Raleway"/>
              </a:defRPr>
            </a:lvl9pPr>
          </a:lstStyle>
          <a:p>
            <a:pPr algn="ctr">
              <a:spcBef>
                <a:spcPts val="0"/>
              </a:spcBef>
              <a:buNone/>
            </a:pPr>
            <a:r>
              <a:rPr lang="en-US" sz="2800" b="1" dirty="0">
                <a:ln>
                  <a:solidFill>
                    <a:srgbClr val="F5F1E0"/>
                  </a:solidFill>
                </a:ln>
                <a:solidFill>
                  <a:srgbClr val="F5F1E0"/>
                </a:solidFill>
                <a:highlight>
                  <a:srgbClr val="222222"/>
                </a:highlight>
              </a:rPr>
              <a:t>WAYS OF IMPROVING ACCEPTANCE OF CHANGES</a:t>
            </a:r>
            <a:endParaRPr lang="en" sz="2800" b="1" dirty="0">
              <a:ln>
                <a:solidFill>
                  <a:srgbClr val="F5F1E0"/>
                </a:solidFill>
              </a:ln>
              <a:solidFill>
                <a:srgbClr val="F5F1E0"/>
              </a:solidFill>
              <a:highlight>
                <a:srgbClr val="222222"/>
              </a:highlight>
            </a:endParaRPr>
          </a:p>
        </p:txBody>
      </p:sp>
      <p:sp>
        <p:nvSpPr>
          <p:cNvPr id="8" name="Rectangle 7"/>
          <p:cNvSpPr/>
          <p:nvPr/>
        </p:nvSpPr>
        <p:spPr>
          <a:xfrm>
            <a:off x="828300" y="1977356"/>
            <a:ext cx="10508104" cy="3958584"/>
          </a:xfrm>
          <a:prstGeom prst="rect">
            <a:avLst/>
          </a:prstGeom>
        </p:spPr>
        <p:txBody>
          <a:bodyPr wrap="square">
            <a:spAutoFit/>
          </a:bodyPr>
          <a:lstStyle/>
          <a:p>
            <a:pPr marL="457200" lvl="0" indent="-342900">
              <a:lnSpc>
                <a:spcPct val="115000"/>
              </a:lnSpc>
              <a:buClr>
                <a:schemeClr val="bg1">
                  <a:lumMod val="95000"/>
                </a:schemeClr>
              </a:buClr>
              <a:buSzPts val="1800"/>
              <a:buFont typeface="Raleway"/>
              <a:buChar char="◉"/>
            </a:pPr>
            <a:r>
              <a:rPr lang="en-US" sz="2000" b="1" dirty="0">
                <a:solidFill>
                  <a:srgbClr val="F5F1E0"/>
                </a:solidFill>
                <a:highlight>
                  <a:srgbClr val="222222"/>
                </a:highlight>
                <a:latin typeface="Raleway"/>
                <a:sym typeface="Raleway"/>
              </a:rPr>
              <a:t>Be open-minded for new ideas. Do not sort out options and ideas until a final decision has to be taken</a:t>
            </a:r>
          </a:p>
          <a:p>
            <a:pPr marL="457200" lvl="0" indent="-342900">
              <a:lnSpc>
                <a:spcPct val="115000"/>
              </a:lnSpc>
              <a:buClr>
                <a:schemeClr val="bg1">
                  <a:lumMod val="95000"/>
                </a:schemeClr>
              </a:buClr>
              <a:buSzPts val="1800"/>
              <a:buFont typeface="Raleway"/>
              <a:buChar char="◉"/>
            </a:pPr>
            <a:r>
              <a:rPr lang="en-US" sz="2000" b="1" dirty="0">
                <a:solidFill>
                  <a:srgbClr val="F5F1E0"/>
                </a:solidFill>
                <a:highlight>
                  <a:srgbClr val="222222"/>
                </a:highlight>
                <a:latin typeface="Raleway"/>
                <a:sym typeface="Raleway"/>
              </a:rPr>
              <a:t>Protect new ideas from criticism</a:t>
            </a:r>
          </a:p>
          <a:p>
            <a:pPr marL="457200" lvl="0" indent="-342900">
              <a:lnSpc>
                <a:spcPct val="115000"/>
              </a:lnSpc>
              <a:buClr>
                <a:schemeClr val="bg1">
                  <a:lumMod val="95000"/>
                </a:schemeClr>
              </a:buClr>
              <a:buSzPts val="1800"/>
              <a:buFont typeface="Raleway"/>
              <a:buChar char="◉"/>
            </a:pPr>
            <a:r>
              <a:rPr lang="en-US" sz="2000" b="1" dirty="0">
                <a:solidFill>
                  <a:srgbClr val="F5F1E0"/>
                </a:solidFill>
                <a:highlight>
                  <a:srgbClr val="222222"/>
                </a:highlight>
                <a:latin typeface="Raleway"/>
                <a:sym typeface="Raleway"/>
              </a:rPr>
              <a:t>Listen to suggestions and appreciate good ideas</a:t>
            </a:r>
          </a:p>
          <a:p>
            <a:pPr marL="457200" lvl="0" indent="-342900">
              <a:lnSpc>
                <a:spcPct val="115000"/>
              </a:lnSpc>
              <a:buClr>
                <a:schemeClr val="bg1">
                  <a:lumMod val="95000"/>
                </a:schemeClr>
              </a:buClr>
              <a:buSzPts val="1800"/>
              <a:buFont typeface="Raleway"/>
              <a:buChar char="◉"/>
            </a:pPr>
            <a:r>
              <a:rPr lang="en-US" sz="2000" b="1" dirty="0">
                <a:solidFill>
                  <a:srgbClr val="F5F1E0"/>
                </a:solidFill>
                <a:highlight>
                  <a:srgbClr val="222222"/>
                </a:highlight>
                <a:latin typeface="Raleway"/>
                <a:sym typeface="Raleway"/>
              </a:rPr>
              <a:t>Eliminate the culture of saying that “We have always done it that way“</a:t>
            </a:r>
          </a:p>
          <a:p>
            <a:pPr marL="457200" lvl="0" indent="-342900">
              <a:lnSpc>
                <a:spcPct val="115000"/>
              </a:lnSpc>
              <a:buClr>
                <a:schemeClr val="bg1">
                  <a:lumMod val="95000"/>
                </a:schemeClr>
              </a:buClr>
              <a:buSzPts val="1800"/>
              <a:buFont typeface="Raleway"/>
              <a:buChar char="◉"/>
            </a:pPr>
            <a:r>
              <a:rPr lang="en-US" sz="2000" b="1" dirty="0">
                <a:solidFill>
                  <a:srgbClr val="F5F1E0"/>
                </a:solidFill>
                <a:highlight>
                  <a:srgbClr val="222222"/>
                </a:highlight>
                <a:latin typeface="Raleway"/>
                <a:sym typeface="Raleway"/>
              </a:rPr>
              <a:t>Learn from mistakes done in the past</a:t>
            </a:r>
          </a:p>
          <a:p>
            <a:pPr marL="457200" lvl="0" indent="-342900">
              <a:lnSpc>
                <a:spcPct val="115000"/>
              </a:lnSpc>
              <a:buClr>
                <a:schemeClr val="bg1">
                  <a:lumMod val="95000"/>
                </a:schemeClr>
              </a:buClr>
              <a:buSzPts val="1800"/>
              <a:buFont typeface="Raleway"/>
              <a:buChar char="◉"/>
            </a:pPr>
            <a:r>
              <a:rPr lang="en-US" sz="2000" b="1" dirty="0">
                <a:solidFill>
                  <a:srgbClr val="F5F1E0"/>
                </a:solidFill>
                <a:highlight>
                  <a:srgbClr val="222222"/>
                </a:highlight>
                <a:latin typeface="Raleway"/>
                <a:sym typeface="Raleway"/>
              </a:rPr>
              <a:t>Focus on the good aspects of a new idea rather than on potential problems</a:t>
            </a:r>
          </a:p>
          <a:p>
            <a:pPr marL="457200" lvl="0" indent="-342900">
              <a:lnSpc>
                <a:spcPct val="115000"/>
              </a:lnSpc>
              <a:buClr>
                <a:schemeClr val="bg1">
                  <a:lumMod val="95000"/>
                </a:schemeClr>
              </a:buClr>
              <a:buSzPts val="1800"/>
              <a:buFont typeface="Raleway"/>
              <a:buChar char="◉"/>
            </a:pPr>
            <a:r>
              <a:rPr lang="en-US" sz="2000" b="1" dirty="0">
                <a:solidFill>
                  <a:srgbClr val="F5F1E0"/>
                </a:solidFill>
                <a:highlight>
                  <a:srgbClr val="222222"/>
                </a:highlight>
                <a:latin typeface="Raleway"/>
                <a:sym typeface="Raleway"/>
              </a:rPr>
              <a:t>Share risks and build upon ideas</a:t>
            </a:r>
          </a:p>
          <a:p>
            <a:pPr marL="457200" lvl="0" indent="-342900">
              <a:lnSpc>
                <a:spcPct val="115000"/>
              </a:lnSpc>
              <a:buClr>
                <a:schemeClr val="bg1">
                  <a:lumMod val="95000"/>
                </a:schemeClr>
              </a:buClr>
              <a:buSzPts val="1800"/>
              <a:buFont typeface="Raleway"/>
              <a:buChar char="◉"/>
            </a:pPr>
            <a:r>
              <a:rPr lang="en-US" sz="2000" b="1" dirty="0">
                <a:solidFill>
                  <a:srgbClr val="F5F1E0"/>
                </a:solidFill>
                <a:highlight>
                  <a:srgbClr val="222222"/>
                </a:highlight>
                <a:latin typeface="Raleway"/>
                <a:sym typeface="Raleway"/>
              </a:rPr>
              <a:t>Do not make your judgment on ideas and suggestions too early</a:t>
            </a:r>
          </a:p>
          <a:p>
            <a:pPr marL="457200" lvl="0" indent="-342900">
              <a:lnSpc>
                <a:spcPct val="115000"/>
              </a:lnSpc>
              <a:buClr>
                <a:schemeClr val="bg1">
                  <a:lumMod val="95000"/>
                </a:schemeClr>
              </a:buClr>
              <a:buSzPts val="1800"/>
              <a:buFont typeface="Raleway"/>
              <a:buChar char="◉"/>
            </a:pPr>
            <a:r>
              <a:rPr lang="en-US" sz="2000" b="1" dirty="0">
                <a:solidFill>
                  <a:srgbClr val="F5F1E0"/>
                </a:solidFill>
                <a:highlight>
                  <a:srgbClr val="222222"/>
                </a:highlight>
                <a:latin typeface="Raleway"/>
                <a:sym typeface="Raleway"/>
              </a:rPr>
              <a:t>Let your employees participate in all phases of the change process</a:t>
            </a:r>
          </a:p>
          <a:p>
            <a:pPr marL="457200" lvl="0" indent="-342900">
              <a:lnSpc>
                <a:spcPct val="115000"/>
              </a:lnSpc>
              <a:buClr>
                <a:schemeClr val="bg1">
                  <a:lumMod val="95000"/>
                </a:schemeClr>
              </a:buClr>
              <a:buSzPts val="1800"/>
              <a:buFont typeface="Raleway"/>
              <a:buChar char="◉"/>
            </a:pPr>
            <a:r>
              <a:rPr lang="en-US" sz="2000" b="1" dirty="0">
                <a:solidFill>
                  <a:srgbClr val="F5F1E0"/>
                </a:solidFill>
                <a:highlight>
                  <a:srgbClr val="222222"/>
                </a:highlight>
                <a:latin typeface="Raleway"/>
                <a:sym typeface="Raleway"/>
              </a:rPr>
              <a:t>Build a culture of </a:t>
            </a:r>
            <a:r>
              <a:rPr lang="en-US" sz="2000" b="1" dirty="0" smtClean="0">
                <a:solidFill>
                  <a:srgbClr val="F5F1E0"/>
                </a:solidFill>
                <a:highlight>
                  <a:srgbClr val="222222"/>
                </a:highlight>
                <a:latin typeface="Raleway"/>
                <a:sym typeface="Raleway"/>
              </a:rPr>
              <a:t>commitment</a:t>
            </a:r>
            <a:endParaRPr lang="en-US" sz="2000" b="1" dirty="0">
              <a:solidFill>
                <a:srgbClr val="F5F1E0"/>
              </a:solidFill>
              <a:highlight>
                <a:srgbClr val="222222"/>
              </a:highlight>
              <a:latin typeface="Raleway"/>
              <a:sym typeface="Raleway"/>
            </a:endParaRPr>
          </a:p>
        </p:txBody>
      </p:sp>
      <p:sp>
        <p:nvSpPr>
          <p:cNvPr id="9" name="Shape 506"/>
          <p:cNvSpPr/>
          <p:nvPr/>
        </p:nvSpPr>
        <p:spPr>
          <a:xfrm>
            <a:off x="1114453" y="975926"/>
            <a:ext cx="529284" cy="529316"/>
          </a:xfrm>
          <a:custGeom>
            <a:avLst/>
            <a:gdLst/>
            <a:ahLst/>
            <a:cxnLst/>
            <a:rect l="0" t="0" r="0" b="0"/>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F5F1E0"/>
          </a:solidFill>
          <a:ln>
            <a:noFill/>
          </a:ln>
        </p:spPr>
        <p:txBody>
          <a:bodyPr wrap="square" lIns="91425" tIns="91425" rIns="91425" bIns="91425" anchor="ctr" anchorCtr="0">
            <a:noAutofit/>
          </a:bodyPr>
          <a:lstStyle/>
          <a:p>
            <a:endParaRPr/>
          </a:p>
        </p:txBody>
      </p:sp>
    </p:spTree>
    <p:extLst>
      <p:ext uri="{BB962C8B-B14F-4D97-AF65-F5344CB8AC3E}">
        <p14:creationId xmlns:p14="http://schemas.microsoft.com/office/powerpoint/2010/main" val="263003935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8883" y="545155"/>
            <a:ext cx="5915237" cy="5779863"/>
          </a:xfrm>
          <a:prstGeom prst="rect">
            <a:avLst/>
          </a:prstGeom>
        </p:spPr>
      </p:pic>
      <p:sp>
        <p:nvSpPr>
          <p:cNvPr id="5" name="Shape 64"/>
          <p:cNvSpPr txBox="1">
            <a:spLocks/>
          </p:cNvSpPr>
          <p:nvPr/>
        </p:nvSpPr>
        <p:spPr>
          <a:xfrm>
            <a:off x="932191" y="545155"/>
            <a:ext cx="4213013" cy="1019330"/>
          </a:xfrm>
          <a:prstGeom prst="rect">
            <a:avLst/>
          </a:prstGeom>
        </p:spPr>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just" fontAlgn="base"/>
            <a:r>
              <a:rPr lang="en-US" sz="2800" b="1" dirty="0" smtClean="0"/>
              <a:t>Manage </a:t>
            </a:r>
            <a:r>
              <a:rPr lang="en-US" sz="2800" b="1" dirty="0" smtClean="0"/>
              <a:t>Multi-tasking</a:t>
            </a:r>
            <a:endParaRPr lang="en-US" sz="2800" b="1" dirty="0"/>
          </a:p>
        </p:txBody>
      </p:sp>
      <p:sp>
        <p:nvSpPr>
          <p:cNvPr id="6" name="Shape 64"/>
          <p:cNvSpPr txBox="1">
            <a:spLocks/>
          </p:cNvSpPr>
          <p:nvPr/>
        </p:nvSpPr>
        <p:spPr>
          <a:xfrm>
            <a:off x="932191" y="1762082"/>
            <a:ext cx="4213013" cy="1019330"/>
          </a:xfrm>
          <a:prstGeom prst="rect">
            <a:avLst/>
          </a:prstGeom>
        </p:spPr>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marL="342900" indent="-342900" algn="just" fontAlgn="base">
              <a:buFont typeface="Arial" panose="020B0604020202020204" pitchFamily="34" charset="0"/>
              <a:buChar char="•"/>
            </a:pPr>
            <a:r>
              <a:rPr lang="en-US" sz="2400" b="1" dirty="0" smtClean="0"/>
              <a:t>Learn to say NO</a:t>
            </a:r>
          </a:p>
          <a:p>
            <a:pPr marL="342900" indent="-342900" algn="just" fontAlgn="base">
              <a:buFont typeface="Arial" panose="020B0604020202020204" pitchFamily="34" charset="0"/>
              <a:buChar char="•"/>
            </a:pPr>
            <a:endParaRPr lang="en-US" sz="2400" b="1" dirty="0" smtClean="0"/>
          </a:p>
          <a:p>
            <a:pPr marL="342900" indent="-342900" algn="just" fontAlgn="base">
              <a:buFont typeface="Arial" panose="020B0604020202020204" pitchFamily="34" charset="0"/>
              <a:buChar char="•"/>
            </a:pPr>
            <a:r>
              <a:rPr lang="en-US" sz="2400" b="1" dirty="0" smtClean="0"/>
              <a:t>Leave a NO, gain a YES</a:t>
            </a:r>
            <a:endParaRPr lang="en-US" sz="2400" b="1" dirty="0"/>
          </a:p>
        </p:txBody>
      </p:sp>
    </p:spTree>
    <p:extLst>
      <p:ext uri="{BB962C8B-B14F-4D97-AF65-F5344CB8AC3E}">
        <p14:creationId xmlns:p14="http://schemas.microsoft.com/office/powerpoint/2010/main" val="3747742925"/>
      </p:ext>
    </p:extLst>
  </p:cSld>
  <p:clrMapOvr>
    <a:masterClrMapping/>
  </p:clrMapOvr>
  <p:transition spd="slow">
    <p:push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6" name="Shape 64"/>
          <p:cNvSpPr txBox="1">
            <a:spLocks/>
          </p:cNvSpPr>
          <p:nvPr/>
        </p:nvSpPr>
        <p:spPr>
          <a:xfrm>
            <a:off x="932192" y="695283"/>
            <a:ext cx="5659678" cy="5746463"/>
          </a:xfrm>
          <a:prstGeom prst="rect">
            <a:avLst/>
          </a:prstGeom>
        </p:spPr>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just" fontAlgn="base">
              <a:lnSpc>
                <a:spcPct val="150000"/>
              </a:lnSpc>
            </a:pPr>
            <a:r>
              <a:rPr lang="en-US" sz="2400" b="1" dirty="0"/>
              <a:t>1. Address </a:t>
            </a:r>
            <a:r>
              <a:rPr lang="en-US" sz="2400" b="1" dirty="0" smtClean="0"/>
              <a:t>“</a:t>
            </a:r>
            <a:r>
              <a:rPr lang="en-US" sz="2400" b="1" dirty="0"/>
              <a:t>human side</a:t>
            </a:r>
            <a:r>
              <a:rPr lang="en-US" sz="2400" b="1" dirty="0" smtClean="0"/>
              <a:t>”</a:t>
            </a:r>
            <a:endParaRPr lang="en-US" sz="2400" b="1" dirty="0" smtClean="0"/>
          </a:p>
          <a:p>
            <a:pPr algn="just" fontAlgn="base">
              <a:lnSpc>
                <a:spcPct val="150000"/>
              </a:lnSpc>
            </a:pPr>
            <a:r>
              <a:rPr lang="en-US" sz="2400" b="1" dirty="0"/>
              <a:t>2. Start at the top</a:t>
            </a:r>
            <a:r>
              <a:rPr lang="en-US" sz="2400" b="1" dirty="0" smtClean="0"/>
              <a:t>.</a:t>
            </a:r>
          </a:p>
          <a:p>
            <a:pPr algn="just" fontAlgn="base">
              <a:lnSpc>
                <a:spcPct val="150000"/>
              </a:lnSpc>
            </a:pPr>
            <a:r>
              <a:rPr lang="en-US" sz="2400" b="1" dirty="0"/>
              <a:t>3. Involve every layer</a:t>
            </a:r>
            <a:r>
              <a:rPr lang="en-US" sz="2400" b="1" dirty="0" smtClean="0"/>
              <a:t>.</a:t>
            </a:r>
          </a:p>
          <a:p>
            <a:pPr algn="just" fontAlgn="base">
              <a:lnSpc>
                <a:spcPct val="150000"/>
              </a:lnSpc>
            </a:pPr>
            <a:r>
              <a:rPr lang="en-US" sz="2400" b="1" dirty="0"/>
              <a:t>4. Make the formal case</a:t>
            </a:r>
            <a:r>
              <a:rPr lang="en-US" sz="2400" b="1" dirty="0" smtClean="0"/>
              <a:t>.</a:t>
            </a:r>
          </a:p>
          <a:p>
            <a:pPr algn="just" fontAlgn="base">
              <a:lnSpc>
                <a:spcPct val="150000"/>
              </a:lnSpc>
            </a:pPr>
            <a:r>
              <a:rPr lang="en-US" sz="2400" b="1" dirty="0"/>
              <a:t>5. Create ownership</a:t>
            </a:r>
            <a:r>
              <a:rPr lang="en-US" sz="2400" b="1" dirty="0" smtClean="0"/>
              <a:t>.</a:t>
            </a:r>
          </a:p>
          <a:p>
            <a:pPr algn="just" fontAlgn="base">
              <a:lnSpc>
                <a:spcPct val="150000"/>
              </a:lnSpc>
            </a:pPr>
            <a:r>
              <a:rPr lang="en-US" sz="2400" b="1" dirty="0"/>
              <a:t>6. Communicate the message</a:t>
            </a:r>
            <a:r>
              <a:rPr lang="en-US" sz="2400" b="1" dirty="0" smtClean="0"/>
              <a:t>.</a:t>
            </a:r>
          </a:p>
          <a:p>
            <a:pPr algn="just" fontAlgn="base">
              <a:lnSpc>
                <a:spcPct val="150000"/>
              </a:lnSpc>
            </a:pPr>
            <a:r>
              <a:rPr lang="en-US" sz="2400" b="1" dirty="0"/>
              <a:t>7. Assess the cultural landscape</a:t>
            </a:r>
            <a:r>
              <a:rPr lang="en-US" sz="2400" b="1" dirty="0" smtClean="0"/>
              <a:t>.</a:t>
            </a:r>
          </a:p>
          <a:p>
            <a:pPr algn="just" fontAlgn="base">
              <a:lnSpc>
                <a:spcPct val="150000"/>
              </a:lnSpc>
            </a:pPr>
            <a:r>
              <a:rPr lang="en-US" sz="2400" b="1" dirty="0"/>
              <a:t>8. Address culture explicitly</a:t>
            </a:r>
            <a:r>
              <a:rPr lang="en-US" sz="2400" b="1" dirty="0" smtClean="0"/>
              <a:t>.</a:t>
            </a:r>
          </a:p>
          <a:p>
            <a:pPr algn="just" fontAlgn="base">
              <a:lnSpc>
                <a:spcPct val="150000"/>
              </a:lnSpc>
            </a:pPr>
            <a:r>
              <a:rPr lang="en-US" sz="2400" b="1" dirty="0"/>
              <a:t>9. Prepare for the unexpected</a:t>
            </a:r>
            <a:r>
              <a:rPr lang="en-US" sz="2400" b="1" dirty="0" smtClean="0"/>
              <a:t>.</a:t>
            </a:r>
          </a:p>
          <a:p>
            <a:pPr algn="just" fontAlgn="base">
              <a:lnSpc>
                <a:spcPct val="150000"/>
              </a:lnSpc>
            </a:pPr>
            <a:r>
              <a:rPr lang="en-US" sz="2400" b="1" dirty="0"/>
              <a:t>10. Speak to the individual.</a:t>
            </a:r>
            <a:endParaRPr lang="en-US" sz="2400" b="1" dirty="0" smtClean="0"/>
          </a:p>
          <a:p>
            <a:pPr algn="just" fontAlgn="base"/>
            <a:endParaRPr lang="en-US" sz="24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2145" y="545155"/>
            <a:ext cx="4727769" cy="5602406"/>
          </a:xfrm>
          <a:prstGeom prst="rect">
            <a:avLst/>
          </a:prstGeom>
        </p:spPr>
      </p:pic>
    </p:spTree>
    <p:extLst>
      <p:ext uri="{BB962C8B-B14F-4D97-AF65-F5344CB8AC3E}">
        <p14:creationId xmlns:p14="http://schemas.microsoft.com/office/powerpoint/2010/main" val="3147861511"/>
      </p:ext>
    </p:extLst>
  </p:cSld>
  <p:clrMapOvr>
    <a:masterClrMapping/>
  </p:clrMapOvr>
  <p:transition spd="slow">
    <p:push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4" name="Shape 73"/>
          <p:cNvSpPr txBox="1">
            <a:spLocks/>
          </p:cNvSpPr>
          <p:nvPr/>
        </p:nvSpPr>
        <p:spPr>
          <a:xfrm>
            <a:off x="3618893" y="665403"/>
            <a:ext cx="4634421" cy="648865"/>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222222"/>
              </a:buClr>
              <a:buSzPts val="2600"/>
              <a:buFont typeface="Raleway"/>
              <a:buChar char="◉"/>
              <a:defRPr sz="2600" b="0" i="0" u="none" strike="noStrike" cap="none">
                <a:solidFill>
                  <a:srgbClr val="222222"/>
                </a:solidFill>
                <a:latin typeface="Raleway"/>
                <a:ea typeface="Raleway"/>
                <a:cs typeface="Raleway"/>
                <a:sym typeface="Raleway"/>
              </a:defRPr>
            </a:lvl1pPr>
            <a:lvl2pPr marR="0" lvl="1" algn="l" rtl="0">
              <a:lnSpc>
                <a:spcPct val="100000"/>
              </a:lnSpc>
              <a:spcBef>
                <a:spcPts val="480"/>
              </a:spcBef>
              <a:spcAft>
                <a:spcPts val="0"/>
              </a:spcAft>
              <a:buClr>
                <a:srgbClr val="222222"/>
              </a:buClr>
              <a:buSzPts val="2000"/>
              <a:buFont typeface="Raleway"/>
              <a:buChar char="○"/>
              <a:defRPr sz="2000" b="0" i="0" u="none" strike="noStrike" cap="none">
                <a:solidFill>
                  <a:srgbClr val="222222"/>
                </a:solidFill>
                <a:latin typeface="Raleway"/>
                <a:ea typeface="Raleway"/>
                <a:cs typeface="Raleway"/>
                <a:sym typeface="Raleway"/>
              </a:defRPr>
            </a:lvl2pPr>
            <a:lvl3pPr marR="0" lvl="2" algn="l" rtl="0">
              <a:lnSpc>
                <a:spcPct val="100000"/>
              </a:lnSpc>
              <a:spcBef>
                <a:spcPts val="480"/>
              </a:spcBef>
              <a:spcAft>
                <a:spcPts val="0"/>
              </a:spcAft>
              <a:buClr>
                <a:srgbClr val="222222"/>
              </a:buClr>
              <a:buSzPts val="2000"/>
              <a:buFont typeface="Raleway"/>
              <a:buChar char="■"/>
              <a:defRPr sz="2000" b="0" i="0" u="none" strike="noStrike" cap="none">
                <a:solidFill>
                  <a:srgbClr val="222222"/>
                </a:solidFill>
                <a:latin typeface="Raleway"/>
                <a:ea typeface="Raleway"/>
                <a:cs typeface="Raleway"/>
                <a:sym typeface="Raleway"/>
              </a:defRPr>
            </a:lvl3pPr>
            <a:lvl4pPr marR="0" lvl="3" algn="l" rtl="0">
              <a:lnSpc>
                <a:spcPct val="100000"/>
              </a:lnSpc>
              <a:spcBef>
                <a:spcPts val="360"/>
              </a:spcBef>
              <a:spcAft>
                <a:spcPts val="0"/>
              </a:spcAft>
              <a:buClr>
                <a:srgbClr val="222222"/>
              </a:buClr>
              <a:buSzPts val="1600"/>
              <a:buFont typeface="Raleway"/>
              <a:buChar char="●"/>
              <a:defRPr sz="1600" b="0" i="0" u="none" strike="noStrike" cap="none">
                <a:solidFill>
                  <a:srgbClr val="222222"/>
                </a:solidFill>
                <a:latin typeface="Raleway"/>
                <a:ea typeface="Raleway"/>
                <a:cs typeface="Raleway"/>
                <a:sym typeface="Raleway"/>
              </a:defRPr>
            </a:lvl4pPr>
            <a:lvl5pPr marR="0" lvl="4" algn="l" rtl="0">
              <a:lnSpc>
                <a:spcPct val="100000"/>
              </a:lnSpc>
              <a:spcBef>
                <a:spcPts val="360"/>
              </a:spcBef>
              <a:spcAft>
                <a:spcPts val="0"/>
              </a:spcAft>
              <a:buClr>
                <a:srgbClr val="222222"/>
              </a:buClr>
              <a:buSzPts val="1600"/>
              <a:buFont typeface="Raleway"/>
              <a:buChar char="○"/>
              <a:defRPr sz="1600" b="0" i="0" u="none" strike="noStrike" cap="none">
                <a:solidFill>
                  <a:srgbClr val="222222"/>
                </a:solidFill>
                <a:latin typeface="Raleway"/>
                <a:ea typeface="Raleway"/>
                <a:cs typeface="Raleway"/>
                <a:sym typeface="Raleway"/>
              </a:defRPr>
            </a:lvl5pPr>
            <a:lvl6pPr marR="0" lvl="5" algn="l" rtl="0">
              <a:lnSpc>
                <a:spcPct val="100000"/>
              </a:lnSpc>
              <a:spcBef>
                <a:spcPts val="360"/>
              </a:spcBef>
              <a:spcAft>
                <a:spcPts val="0"/>
              </a:spcAft>
              <a:buClr>
                <a:srgbClr val="222222"/>
              </a:buClr>
              <a:buSzPts val="1600"/>
              <a:buFont typeface="Raleway"/>
              <a:buChar char="■"/>
              <a:defRPr sz="1600" b="0" i="0" u="none" strike="noStrike" cap="none">
                <a:solidFill>
                  <a:srgbClr val="222222"/>
                </a:solidFill>
                <a:latin typeface="Raleway"/>
                <a:ea typeface="Raleway"/>
                <a:cs typeface="Raleway"/>
                <a:sym typeface="Raleway"/>
              </a:defRPr>
            </a:lvl6pPr>
            <a:lvl7pPr marR="0" lvl="6" algn="l" rtl="0">
              <a:lnSpc>
                <a:spcPct val="100000"/>
              </a:lnSpc>
              <a:spcBef>
                <a:spcPts val="360"/>
              </a:spcBef>
              <a:spcAft>
                <a:spcPts val="0"/>
              </a:spcAft>
              <a:buClr>
                <a:srgbClr val="222222"/>
              </a:buClr>
              <a:buSzPts val="1600"/>
              <a:buFont typeface="Raleway"/>
              <a:buChar char="●"/>
              <a:defRPr sz="1600" b="0" i="0" u="none" strike="noStrike" cap="none">
                <a:solidFill>
                  <a:srgbClr val="222222"/>
                </a:solidFill>
                <a:latin typeface="Raleway"/>
                <a:ea typeface="Raleway"/>
                <a:cs typeface="Raleway"/>
                <a:sym typeface="Raleway"/>
              </a:defRPr>
            </a:lvl7pPr>
            <a:lvl8pPr marR="0" lvl="7" algn="l" rtl="0">
              <a:lnSpc>
                <a:spcPct val="100000"/>
              </a:lnSpc>
              <a:spcBef>
                <a:spcPts val="360"/>
              </a:spcBef>
              <a:spcAft>
                <a:spcPts val="0"/>
              </a:spcAft>
              <a:buClr>
                <a:srgbClr val="222222"/>
              </a:buClr>
              <a:buSzPts val="1600"/>
              <a:buFont typeface="Raleway"/>
              <a:buChar char="○"/>
              <a:defRPr sz="1600" b="0" i="0" u="none" strike="noStrike" cap="none">
                <a:solidFill>
                  <a:srgbClr val="222222"/>
                </a:solidFill>
                <a:latin typeface="Raleway"/>
                <a:ea typeface="Raleway"/>
                <a:cs typeface="Raleway"/>
                <a:sym typeface="Raleway"/>
              </a:defRPr>
            </a:lvl8pPr>
            <a:lvl9pPr marR="0" lvl="8" algn="l" rtl="0">
              <a:lnSpc>
                <a:spcPct val="100000"/>
              </a:lnSpc>
              <a:spcBef>
                <a:spcPts val="360"/>
              </a:spcBef>
              <a:spcAft>
                <a:spcPts val="0"/>
              </a:spcAft>
              <a:buClr>
                <a:srgbClr val="222222"/>
              </a:buClr>
              <a:buSzPts val="1600"/>
              <a:buFont typeface="Raleway"/>
              <a:buChar char="■"/>
              <a:defRPr sz="1600" b="0" i="0" u="none" strike="noStrike" cap="none">
                <a:solidFill>
                  <a:srgbClr val="222222"/>
                </a:solidFill>
                <a:latin typeface="Raleway"/>
                <a:ea typeface="Raleway"/>
                <a:cs typeface="Raleway"/>
                <a:sym typeface="Raleway"/>
              </a:defRPr>
            </a:lvl9pPr>
          </a:lstStyle>
          <a:p>
            <a:pPr algn="ctr">
              <a:spcBef>
                <a:spcPts val="0"/>
              </a:spcBef>
              <a:buNone/>
            </a:pPr>
            <a:r>
              <a:rPr lang="en-US" sz="2800" b="1" dirty="0">
                <a:solidFill>
                  <a:srgbClr val="F5F1E0"/>
                </a:solidFill>
                <a:highlight>
                  <a:srgbClr val="222222"/>
                </a:highlight>
              </a:rPr>
              <a:t>Source (s):</a:t>
            </a:r>
            <a:endParaRPr lang="en" sz="2800" b="1" dirty="0">
              <a:solidFill>
                <a:srgbClr val="F5F1E0"/>
              </a:solidFill>
              <a:highlight>
                <a:srgbClr val="222222"/>
              </a:highlight>
            </a:endParaRPr>
          </a:p>
        </p:txBody>
      </p:sp>
      <p:sp>
        <p:nvSpPr>
          <p:cNvPr id="8" name="Rectangle 7"/>
          <p:cNvSpPr/>
          <p:nvPr/>
        </p:nvSpPr>
        <p:spPr>
          <a:xfrm>
            <a:off x="734517" y="989835"/>
            <a:ext cx="10403172" cy="5646610"/>
          </a:xfrm>
          <a:prstGeom prst="rect">
            <a:avLst/>
          </a:prstGeom>
        </p:spPr>
        <p:txBody>
          <a:bodyPr wrap="square">
            <a:spAutoFit/>
          </a:bodyPr>
          <a:lstStyle/>
          <a:p>
            <a:pPr marL="114300">
              <a:lnSpc>
                <a:spcPct val="115000"/>
              </a:lnSpc>
              <a:buClr>
                <a:srgbClr val="FFFFFF">
                  <a:lumMod val="95000"/>
                </a:srgbClr>
              </a:buClr>
              <a:buSzPts val="1800"/>
            </a:pPr>
            <a:endParaRPr lang="en-US" sz="1500" b="1" dirty="0" smtClean="0">
              <a:solidFill>
                <a:srgbClr val="F5F1E0"/>
              </a:solidFill>
              <a:highlight>
                <a:srgbClr val="222222"/>
              </a:highlight>
              <a:latin typeface="Raleway"/>
              <a:sym typeface="Raleway"/>
            </a:endParaRPr>
          </a:p>
          <a:p>
            <a:pPr marL="457200" indent="-342900">
              <a:lnSpc>
                <a:spcPct val="115000"/>
              </a:lnSpc>
              <a:buClr>
                <a:srgbClr val="FFFFFF">
                  <a:lumMod val="95000"/>
                </a:srgbClr>
              </a:buClr>
              <a:buSzPts val="1800"/>
              <a:buFont typeface="Raleway"/>
              <a:buChar char="◉"/>
            </a:pPr>
            <a:r>
              <a:rPr lang="en-US" sz="1500" b="1" dirty="0">
                <a:solidFill>
                  <a:srgbClr val="F5F1E0"/>
                </a:solidFill>
                <a:highlight>
                  <a:srgbClr val="222222"/>
                </a:highlight>
                <a:latin typeface="Raleway"/>
                <a:sym typeface="Raleway"/>
              </a:rPr>
              <a:t>https://www.google.com/search?q=Prosci+change+management+methodology&amp;source=lnms&amp;tbm=isch&amp;sa=X&amp;ved=0ahUKEwjznd_MvJXYAhXGso8KHYDsCDAQ_AUICigB&amp;biw=1366&amp;bih=662#imgrc=L5MNmozvrgkB7M:</a:t>
            </a:r>
          </a:p>
          <a:p>
            <a:pPr marL="457200" indent="-342900">
              <a:lnSpc>
                <a:spcPct val="115000"/>
              </a:lnSpc>
              <a:buClr>
                <a:srgbClr val="FFFFFF">
                  <a:lumMod val="95000"/>
                </a:srgbClr>
              </a:buClr>
              <a:buSzPts val="1800"/>
              <a:buFont typeface="Raleway"/>
              <a:buChar char="◉"/>
            </a:pPr>
            <a:r>
              <a:rPr lang="en-US" sz="1500" b="1" dirty="0">
                <a:solidFill>
                  <a:srgbClr val="F5F1E0"/>
                </a:solidFill>
                <a:highlight>
                  <a:srgbClr val="222222"/>
                </a:highlight>
                <a:latin typeface="Raleway"/>
                <a:sym typeface="Raleway"/>
              </a:rPr>
              <a:t>https://managementhelp.org/misc/types-of-orgl-change.pdf</a:t>
            </a:r>
          </a:p>
          <a:p>
            <a:pPr marL="457200" indent="-342900">
              <a:lnSpc>
                <a:spcPct val="115000"/>
              </a:lnSpc>
              <a:buClr>
                <a:srgbClr val="FFFFFF">
                  <a:lumMod val="95000"/>
                </a:srgbClr>
              </a:buClr>
              <a:buSzPts val="1800"/>
              <a:buFont typeface="Raleway"/>
              <a:buChar char="◉"/>
            </a:pPr>
            <a:r>
              <a:rPr lang="en-US" sz="1500" b="1" dirty="0">
                <a:solidFill>
                  <a:srgbClr val="F5F1E0"/>
                </a:solidFill>
                <a:highlight>
                  <a:srgbClr val="222222"/>
                </a:highlight>
                <a:latin typeface="Raleway"/>
                <a:sym typeface="Raleway"/>
              </a:rPr>
              <a:t>http://www.eurogeography.eu/SoC/guidelines/changemanagement.html</a:t>
            </a:r>
          </a:p>
          <a:p>
            <a:pPr marL="457200" indent="-342900">
              <a:lnSpc>
                <a:spcPct val="115000"/>
              </a:lnSpc>
              <a:buClr>
                <a:srgbClr val="FFFFFF">
                  <a:lumMod val="95000"/>
                </a:srgbClr>
              </a:buClr>
              <a:buSzPts val="1800"/>
              <a:buFont typeface="Raleway"/>
              <a:buChar char="◉"/>
            </a:pPr>
            <a:r>
              <a:rPr lang="en-US" sz="1500" b="1" dirty="0">
                <a:solidFill>
                  <a:srgbClr val="F5F1E0"/>
                </a:solidFill>
                <a:highlight>
                  <a:srgbClr val="222222"/>
                </a:highlight>
                <a:latin typeface="Raleway"/>
                <a:sym typeface="Raleway"/>
              </a:rPr>
              <a:t>http://www.tolerosolutions.com/what-iwhat-is-change-management-why-is-it-important-to-your-organization/</a:t>
            </a:r>
          </a:p>
          <a:p>
            <a:pPr marL="457200" indent="-342900">
              <a:lnSpc>
                <a:spcPct val="115000"/>
              </a:lnSpc>
              <a:buClr>
                <a:srgbClr val="FFFFFF">
                  <a:lumMod val="95000"/>
                </a:srgbClr>
              </a:buClr>
              <a:buSzPts val="1800"/>
              <a:buFont typeface="Raleway"/>
              <a:buChar char="◉"/>
            </a:pPr>
            <a:r>
              <a:rPr lang="en-US" sz="1500" b="1" dirty="0">
                <a:solidFill>
                  <a:srgbClr val="F5F1E0"/>
                </a:solidFill>
                <a:highlight>
                  <a:srgbClr val="222222"/>
                </a:highlight>
                <a:latin typeface="Raleway"/>
                <a:sym typeface="Raleway"/>
              </a:rPr>
              <a:t>https://www.mindtools.co</a:t>
            </a:r>
          </a:p>
          <a:p>
            <a:pPr marL="457200" indent="-342900">
              <a:lnSpc>
                <a:spcPct val="115000"/>
              </a:lnSpc>
              <a:buClr>
                <a:srgbClr val="FFFFFF">
                  <a:lumMod val="95000"/>
                </a:srgbClr>
              </a:buClr>
              <a:buSzPts val="1800"/>
              <a:buFont typeface="Raleway"/>
              <a:buChar char="◉"/>
            </a:pPr>
            <a:r>
              <a:rPr lang="en-US" sz="1500" b="1" dirty="0">
                <a:solidFill>
                  <a:srgbClr val="F5F1E0"/>
                </a:solidFill>
                <a:highlight>
                  <a:srgbClr val="222222"/>
                </a:highlight>
                <a:latin typeface="Raleway"/>
                <a:sym typeface="Raleway"/>
              </a:rPr>
              <a:t>https://managementhelp.org/misc/types-of-orgl-change.pdf</a:t>
            </a:r>
          </a:p>
          <a:p>
            <a:pPr marL="457200" indent="-342900">
              <a:lnSpc>
                <a:spcPct val="115000"/>
              </a:lnSpc>
              <a:buClr>
                <a:srgbClr val="FFFFFF">
                  <a:lumMod val="95000"/>
                </a:srgbClr>
              </a:buClr>
              <a:buSzPts val="1800"/>
              <a:buFont typeface="Raleway"/>
              <a:buChar char="◉"/>
            </a:pPr>
            <a:r>
              <a:rPr lang="en-US" sz="1500" b="1" dirty="0">
                <a:solidFill>
                  <a:srgbClr val="F5F1E0"/>
                </a:solidFill>
                <a:highlight>
                  <a:srgbClr val="222222"/>
                </a:highlight>
                <a:latin typeface="Raleway"/>
                <a:sym typeface="Raleway"/>
              </a:rPr>
              <a:t>http://www.eurogeography.eu/SoC/guidelines/changemanagement.html</a:t>
            </a:r>
          </a:p>
          <a:p>
            <a:pPr marL="457200" indent="-342900">
              <a:lnSpc>
                <a:spcPct val="115000"/>
              </a:lnSpc>
              <a:buClr>
                <a:srgbClr val="FFFFFF">
                  <a:lumMod val="95000"/>
                </a:srgbClr>
              </a:buClr>
              <a:buSzPts val="1800"/>
              <a:buFont typeface="Raleway"/>
              <a:buChar char="◉"/>
            </a:pPr>
            <a:r>
              <a:rPr lang="en-US" sz="1500" b="1" dirty="0">
                <a:solidFill>
                  <a:srgbClr val="F5F1E0"/>
                </a:solidFill>
                <a:highlight>
                  <a:srgbClr val="222222"/>
                </a:highlight>
                <a:latin typeface="Raleway"/>
                <a:sym typeface="Raleway"/>
              </a:rPr>
              <a:t>m/pages/article/newPPM_96.htm</a:t>
            </a:r>
          </a:p>
          <a:p>
            <a:pPr marL="457200" indent="-342900">
              <a:lnSpc>
                <a:spcPct val="115000"/>
              </a:lnSpc>
              <a:buClr>
                <a:srgbClr val="FFFFFF">
                  <a:lumMod val="95000"/>
                </a:srgbClr>
              </a:buClr>
              <a:buSzPts val="1800"/>
              <a:buFont typeface="Raleway"/>
              <a:buChar char="◉"/>
            </a:pPr>
            <a:r>
              <a:rPr lang="en-US" sz="1500" b="1" dirty="0">
                <a:solidFill>
                  <a:srgbClr val="F5F1E0"/>
                </a:solidFill>
                <a:highlight>
                  <a:srgbClr val="222222"/>
                </a:highlight>
                <a:latin typeface="Raleway"/>
                <a:sym typeface="Raleway"/>
              </a:rPr>
              <a:t>http://www.consultparagon.com/blog/10-benefits-of-an-organizational-change-management-plan</a:t>
            </a:r>
          </a:p>
          <a:p>
            <a:pPr marL="457200" indent="-342900">
              <a:lnSpc>
                <a:spcPct val="115000"/>
              </a:lnSpc>
              <a:buClr>
                <a:srgbClr val="FFFFFF">
                  <a:lumMod val="95000"/>
                </a:srgbClr>
              </a:buClr>
              <a:buSzPts val="1800"/>
              <a:buFont typeface="Raleway"/>
              <a:buChar char="◉"/>
            </a:pPr>
            <a:r>
              <a:rPr lang="en-US" sz="1500" b="1" dirty="0">
                <a:solidFill>
                  <a:srgbClr val="F5F1E0"/>
                </a:solidFill>
                <a:highlight>
                  <a:srgbClr val="222222"/>
                </a:highlight>
                <a:latin typeface="Raleway"/>
                <a:sym typeface="Raleway"/>
              </a:rPr>
              <a:t>https://www.prosci.com/change-management/thought-leadership-library/change-management-definition</a:t>
            </a:r>
          </a:p>
          <a:p>
            <a:pPr marL="457200" indent="-342900">
              <a:lnSpc>
                <a:spcPct val="115000"/>
              </a:lnSpc>
              <a:buClr>
                <a:srgbClr val="FFFFFF">
                  <a:lumMod val="95000"/>
                </a:srgbClr>
              </a:buClr>
              <a:buSzPts val="1800"/>
              <a:buFont typeface="Raleway"/>
              <a:buChar char="◉"/>
            </a:pPr>
            <a:r>
              <a:rPr lang="en-US" sz="1500" b="1" dirty="0">
                <a:solidFill>
                  <a:srgbClr val="F5F1E0"/>
                </a:solidFill>
                <a:highlight>
                  <a:srgbClr val="222222"/>
                </a:highlight>
                <a:latin typeface="Raleway"/>
                <a:sym typeface="Raleway"/>
              </a:rPr>
              <a:t>http://www.themanager.org/Strategy/Change_Problems.htm</a:t>
            </a:r>
          </a:p>
          <a:p>
            <a:pPr marL="457200" indent="-342900">
              <a:lnSpc>
                <a:spcPct val="115000"/>
              </a:lnSpc>
              <a:buClr>
                <a:srgbClr val="FFFFFF">
                  <a:lumMod val="95000"/>
                </a:srgbClr>
              </a:buClr>
              <a:buSzPts val="1800"/>
              <a:buFont typeface="Raleway"/>
              <a:buChar char="◉"/>
            </a:pPr>
            <a:r>
              <a:rPr lang="en-US" sz="1500" b="1" dirty="0">
                <a:solidFill>
                  <a:srgbClr val="F5F1E0"/>
                </a:solidFill>
                <a:highlight>
                  <a:srgbClr val="222222"/>
                </a:highlight>
                <a:latin typeface="Raleway"/>
                <a:sym typeface="Raleway"/>
              </a:rPr>
              <a:t>https://www.isixsigma.com/implementation/change-management-implementation/sustaining-change-requires-focus-stakeholders/</a:t>
            </a:r>
          </a:p>
          <a:p>
            <a:pPr marL="457200" indent="-342900">
              <a:lnSpc>
                <a:spcPct val="115000"/>
              </a:lnSpc>
              <a:buClr>
                <a:srgbClr val="FFFFFF">
                  <a:lumMod val="95000"/>
                </a:srgbClr>
              </a:buClr>
              <a:buSzPts val="1800"/>
              <a:buFont typeface="Raleway"/>
              <a:buChar char="◉"/>
            </a:pPr>
            <a:r>
              <a:rPr lang="en-US" sz="1500" b="1" dirty="0">
                <a:solidFill>
                  <a:srgbClr val="F5F1E0"/>
                </a:solidFill>
                <a:highlight>
                  <a:srgbClr val="222222"/>
                </a:highlight>
                <a:latin typeface="Raleway"/>
                <a:sym typeface="Raleway"/>
              </a:rPr>
              <a:t>https://www.sunviewsoftware.com/blog/understanding-it-change-management-vs.-organizational-change</a:t>
            </a:r>
          </a:p>
          <a:p>
            <a:pPr marL="457200" indent="-342900">
              <a:lnSpc>
                <a:spcPct val="115000"/>
              </a:lnSpc>
              <a:buClr>
                <a:srgbClr val="FFFFFF">
                  <a:lumMod val="95000"/>
                </a:srgbClr>
              </a:buClr>
              <a:buSzPts val="1800"/>
              <a:buFont typeface="Raleway"/>
              <a:buChar char="◉"/>
            </a:pPr>
            <a:endParaRPr lang="en-US" sz="1500" b="1" dirty="0">
              <a:solidFill>
                <a:srgbClr val="F5F1E0"/>
              </a:solidFill>
              <a:highlight>
                <a:srgbClr val="222222"/>
              </a:highlight>
              <a:latin typeface="Raleway"/>
              <a:sym typeface="Raleway"/>
            </a:endParaRPr>
          </a:p>
        </p:txBody>
      </p:sp>
      <p:grpSp>
        <p:nvGrpSpPr>
          <p:cNvPr id="5" name="Shape 448"/>
          <p:cNvGrpSpPr/>
          <p:nvPr/>
        </p:nvGrpSpPr>
        <p:grpSpPr>
          <a:xfrm>
            <a:off x="7047414" y="680178"/>
            <a:ext cx="432677" cy="487021"/>
            <a:chOff x="3955900" y="2984500"/>
            <a:chExt cx="414000" cy="422525"/>
          </a:xfrm>
        </p:grpSpPr>
        <p:sp>
          <p:nvSpPr>
            <p:cNvPr id="6" name="Shape 449"/>
            <p:cNvSpPr/>
            <p:nvPr/>
          </p:nvSpPr>
          <p:spPr>
            <a:xfrm>
              <a:off x="3955900" y="2984500"/>
              <a:ext cx="315700" cy="315675"/>
            </a:xfrm>
            <a:custGeom>
              <a:avLst/>
              <a:gdLst/>
              <a:ahLst/>
              <a:cxnLst/>
              <a:rect l="0" t="0" r="0" b="0"/>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rgbClr val="F5F1E0"/>
            </a:solidFill>
            <a:ln>
              <a:noFill/>
            </a:ln>
          </p:spPr>
          <p:txBody>
            <a:bodyPr wrap="square" lIns="91425" tIns="91425" rIns="91425" bIns="91425" anchor="ctr" anchorCtr="0">
              <a:noAutofit/>
            </a:bodyPr>
            <a:lstStyle/>
            <a:p>
              <a:endParaRPr/>
            </a:p>
          </p:txBody>
        </p:sp>
        <p:sp>
          <p:nvSpPr>
            <p:cNvPr id="7" name="Shape 450"/>
            <p:cNvSpPr/>
            <p:nvPr/>
          </p:nvSpPr>
          <p:spPr>
            <a:xfrm>
              <a:off x="3992525" y="3021125"/>
              <a:ext cx="242425" cy="242425"/>
            </a:xfrm>
            <a:custGeom>
              <a:avLst/>
              <a:gdLst/>
              <a:ahLst/>
              <a:cxnLst/>
              <a:rect l="0" t="0" r="0" b="0"/>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rgbClr val="F5F1E0"/>
            </a:solidFill>
            <a:ln>
              <a:noFill/>
            </a:ln>
          </p:spPr>
          <p:txBody>
            <a:bodyPr wrap="square" lIns="91425" tIns="91425" rIns="91425" bIns="91425" anchor="ctr" anchorCtr="0">
              <a:noAutofit/>
            </a:bodyPr>
            <a:lstStyle/>
            <a:p>
              <a:endParaRPr/>
            </a:p>
          </p:txBody>
        </p:sp>
        <p:sp>
          <p:nvSpPr>
            <p:cNvPr id="10" name="Shape 451"/>
            <p:cNvSpPr/>
            <p:nvPr/>
          </p:nvSpPr>
          <p:spPr>
            <a:xfrm>
              <a:off x="4215400" y="3253150"/>
              <a:ext cx="154500" cy="153875"/>
            </a:xfrm>
            <a:custGeom>
              <a:avLst/>
              <a:gdLst/>
              <a:ahLst/>
              <a:cxnLst/>
              <a:rect l="0" t="0" r="0" b="0"/>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rgbClr val="F5F1E0"/>
            </a:solidFill>
            <a:ln>
              <a:noFill/>
            </a:ln>
          </p:spPr>
          <p:txBody>
            <a:bodyPr wrap="square" lIns="91425" tIns="91425" rIns="91425" bIns="91425" anchor="ctr" anchorCtr="0">
              <a:noAutofit/>
            </a:bodyPr>
            <a:lstStyle/>
            <a:p>
              <a:endParaRPr/>
            </a:p>
          </p:txBody>
        </p:sp>
      </p:grpSp>
    </p:spTree>
    <p:extLst>
      <p:ext uri="{BB962C8B-B14F-4D97-AF65-F5344CB8AC3E}">
        <p14:creationId xmlns:p14="http://schemas.microsoft.com/office/powerpoint/2010/main" val="12344726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grpSp>
        <p:nvGrpSpPr>
          <p:cNvPr id="2" name="Group 1"/>
          <p:cNvGrpSpPr/>
          <p:nvPr/>
        </p:nvGrpSpPr>
        <p:grpSpPr>
          <a:xfrm>
            <a:off x="734517" y="665403"/>
            <a:ext cx="10403172" cy="5725911"/>
            <a:chOff x="734517" y="665403"/>
            <a:chExt cx="10403172" cy="5725911"/>
          </a:xfrm>
        </p:grpSpPr>
        <p:sp>
          <p:nvSpPr>
            <p:cNvPr id="4" name="Shape 73"/>
            <p:cNvSpPr txBox="1">
              <a:spLocks/>
            </p:cNvSpPr>
            <p:nvPr/>
          </p:nvSpPr>
          <p:spPr>
            <a:xfrm>
              <a:off x="3618893" y="665403"/>
              <a:ext cx="4634421" cy="616619"/>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222222"/>
                </a:buClr>
                <a:buSzPts val="2600"/>
                <a:buFont typeface="Raleway"/>
                <a:buChar char="◉"/>
                <a:defRPr sz="2600" b="0" i="0" u="none" strike="noStrike" cap="none">
                  <a:solidFill>
                    <a:srgbClr val="222222"/>
                  </a:solidFill>
                  <a:latin typeface="Raleway"/>
                  <a:ea typeface="Raleway"/>
                  <a:cs typeface="Raleway"/>
                  <a:sym typeface="Raleway"/>
                </a:defRPr>
              </a:lvl1pPr>
              <a:lvl2pPr marR="0" lvl="1" algn="l" rtl="0">
                <a:lnSpc>
                  <a:spcPct val="100000"/>
                </a:lnSpc>
                <a:spcBef>
                  <a:spcPts val="480"/>
                </a:spcBef>
                <a:spcAft>
                  <a:spcPts val="0"/>
                </a:spcAft>
                <a:buClr>
                  <a:srgbClr val="222222"/>
                </a:buClr>
                <a:buSzPts val="2000"/>
                <a:buFont typeface="Raleway"/>
                <a:buChar char="○"/>
                <a:defRPr sz="2000" b="0" i="0" u="none" strike="noStrike" cap="none">
                  <a:solidFill>
                    <a:srgbClr val="222222"/>
                  </a:solidFill>
                  <a:latin typeface="Raleway"/>
                  <a:ea typeface="Raleway"/>
                  <a:cs typeface="Raleway"/>
                  <a:sym typeface="Raleway"/>
                </a:defRPr>
              </a:lvl2pPr>
              <a:lvl3pPr marR="0" lvl="2" algn="l" rtl="0">
                <a:lnSpc>
                  <a:spcPct val="100000"/>
                </a:lnSpc>
                <a:spcBef>
                  <a:spcPts val="480"/>
                </a:spcBef>
                <a:spcAft>
                  <a:spcPts val="0"/>
                </a:spcAft>
                <a:buClr>
                  <a:srgbClr val="222222"/>
                </a:buClr>
                <a:buSzPts val="2000"/>
                <a:buFont typeface="Raleway"/>
                <a:buChar char="■"/>
                <a:defRPr sz="2000" b="0" i="0" u="none" strike="noStrike" cap="none">
                  <a:solidFill>
                    <a:srgbClr val="222222"/>
                  </a:solidFill>
                  <a:latin typeface="Raleway"/>
                  <a:ea typeface="Raleway"/>
                  <a:cs typeface="Raleway"/>
                  <a:sym typeface="Raleway"/>
                </a:defRPr>
              </a:lvl3pPr>
              <a:lvl4pPr marR="0" lvl="3" algn="l" rtl="0">
                <a:lnSpc>
                  <a:spcPct val="100000"/>
                </a:lnSpc>
                <a:spcBef>
                  <a:spcPts val="360"/>
                </a:spcBef>
                <a:spcAft>
                  <a:spcPts val="0"/>
                </a:spcAft>
                <a:buClr>
                  <a:srgbClr val="222222"/>
                </a:buClr>
                <a:buSzPts val="1600"/>
                <a:buFont typeface="Raleway"/>
                <a:buChar char="●"/>
                <a:defRPr sz="1600" b="0" i="0" u="none" strike="noStrike" cap="none">
                  <a:solidFill>
                    <a:srgbClr val="222222"/>
                  </a:solidFill>
                  <a:latin typeface="Raleway"/>
                  <a:ea typeface="Raleway"/>
                  <a:cs typeface="Raleway"/>
                  <a:sym typeface="Raleway"/>
                </a:defRPr>
              </a:lvl4pPr>
              <a:lvl5pPr marR="0" lvl="4" algn="l" rtl="0">
                <a:lnSpc>
                  <a:spcPct val="100000"/>
                </a:lnSpc>
                <a:spcBef>
                  <a:spcPts val="360"/>
                </a:spcBef>
                <a:spcAft>
                  <a:spcPts val="0"/>
                </a:spcAft>
                <a:buClr>
                  <a:srgbClr val="222222"/>
                </a:buClr>
                <a:buSzPts val="1600"/>
                <a:buFont typeface="Raleway"/>
                <a:buChar char="○"/>
                <a:defRPr sz="1600" b="0" i="0" u="none" strike="noStrike" cap="none">
                  <a:solidFill>
                    <a:srgbClr val="222222"/>
                  </a:solidFill>
                  <a:latin typeface="Raleway"/>
                  <a:ea typeface="Raleway"/>
                  <a:cs typeface="Raleway"/>
                  <a:sym typeface="Raleway"/>
                </a:defRPr>
              </a:lvl5pPr>
              <a:lvl6pPr marR="0" lvl="5" algn="l" rtl="0">
                <a:lnSpc>
                  <a:spcPct val="100000"/>
                </a:lnSpc>
                <a:spcBef>
                  <a:spcPts val="360"/>
                </a:spcBef>
                <a:spcAft>
                  <a:spcPts val="0"/>
                </a:spcAft>
                <a:buClr>
                  <a:srgbClr val="222222"/>
                </a:buClr>
                <a:buSzPts val="1600"/>
                <a:buFont typeface="Raleway"/>
                <a:buChar char="■"/>
                <a:defRPr sz="1600" b="0" i="0" u="none" strike="noStrike" cap="none">
                  <a:solidFill>
                    <a:srgbClr val="222222"/>
                  </a:solidFill>
                  <a:latin typeface="Raleway"/>
                  <a:ea typeface="Raleway"/>
                  <a:cs typeface="Raleway"/>
                  <a:sym typeface="Raleway"/>
                </a:defRPr>
              </a:lvl6pPr>
              <a:lvl7pPr marR="0" lvl="6" algn="l" rtl="0">
                <a:lnSpc>
                  <a:spcPct val="100000"/>
                </a:lnSpc>
                <a:spcBef>
                  <a:spcPts val="360"/>
                </a:spcBef>
                <a:spcAft>
                  <a:spcPts val="0"/>
                </a:spcAft>
                <a:buClr>
                  <a:srgbClr val="222222"/>
                </a:buClr>
                <a:buSzPts val="1600"/>
                <a:buFont typeface="Raleway"/>
                <a:buChar char="●"/>
                <a:defRPr sz="1600" b="0" i="0" u="none" strike="noStrike" cap="none">
                  <a:solidFill>
                    <a:srgbClr val="222222"/>
                  </a:solidFill>
                  <a:latin typeface="Raleway"/>
                  <a:ea typeface="Raleway"/>
                  <a:cs typeface="Raleway"/>
                  <a:sym typeface="Raleway"/>
                </a:defRPr>
              </a:lvl7pPr>
              <a:lvl8pPr marR="0" lvl="7" algn="l" rtl="0">
                <a:lnSpc>
                  <a:spcPct val="100000"/>
                </a:lnSpc>
                <a:spcBef>
                  <a:spcPts val="360"/>
                </a:spcBef>
                <a:spcAft>
                  <a:spcPts val="0"/>
                </a:spcAft>
                <a:buClr>
                  <a:srgbClr val="222222"/>
                </a:buClr>
                <a:buSzPts val="1600"/>
                <a:buFont typeface="Raleway"/>
                <a:buChar char="○"/>
                <a:defRPr sz="1600" b="0" i="0" u="none" strike="noStrike" cap="none">
                  <a:solidFill>
                    <a:srgbClr val="222222"/>
                  </a:solidFill>
                  <a:latin typeface="Raleway"/>
                  <a:ea typeface="Raleway"/>
                  <a:cs typeface="Raleway"/>
                  <a:sym typeface="Raleway"/>
                </a:defRPr>
              </a:lvl8pPr>
              <a:lvl9pPr marR="0" lvl="8" algn="l" rtl="0">
                <a:lnSpc>
                  <a:spcPct val="100000"/>
                </a:lnSpc>
                <a:spcBef>
                  <a:spcPts val="360"/>
                </a:spcBef>
                <a:spcAft>
                  <a:spcPts val="0"/>
                </a:spcAft>
                <a:buClr>
                  <a:srgbClr val="222222"/>
                </a:buClr>
                <a:buSzPts val="1600"/>
                <a:buFont typeface="Raleway"/>
                <a:buChar char="■"/>
                <a:defRPr sz="1600" b="0" i="0" u="none" strike="noStrike" cap="none">
                  <a:solidFill>
                    <a:srgbClr val="222222"/>
                  </a:solidFill>
                  <a:latin typeface="Raleway"/>
                  <a:ea typeface="Raleway"/>
                  <a:cs typeface="Raleway"/>
                  <a:sym typeface="Raleway"/>
                </a:defRPr>
              </a:lvl9pPr>
            </a:lstStyle>
            <a:p>
              <a:pPr algn="ctr">
                <a:spcBef>
                  <a:spcPts val="0"/>
                </a:spcBef>
                <a:buNone/>
              </a:pPr>
              <a:r>
                <a:rPr lang="en-US" sz="2800" b="1" dirty="0">
                  <a:solidFill>
                    <a:srgbClr val="F5F1E0"/>
                  </a:solidFill>
                  <a:highlight>
                    <a:srgbClr val="222222"/>
                  </a:highlight>
                </a:rPr>
                <a:t>Source (s):</a:t>
              </a:r>
              <a:endParaRPr lang="en" sz="2800" b="1" dirty="0">
                <a:solidFill>
                  <a:srgbClr val="F5F1E0"/>
                </a:solidFill>
                <a:highlight>
                  <a:srgbClr val="222222"/>
                </a:highlight>
              </a:endParaRPr>
            </a:p>
          </p:txBody>
        </p:sp>
        <p:sp>
          <p:nvSpPr>
            <p:cNvPr id="8" name="Rectangle 7"/>
            <p:cNvSpPr/>
            <p:nvPr/>
          </p:nvSpPr>
          <p:spPr>
            <a:xfrm>
              <a:off x="734517" y="989835"/>
              <a:ext cx="10403172" cy="5401479"/>
            </a:xfrm>
            <a:prstGeom prst="rect">
              <a:avLst/>
            </a:prstGeom>
          </p:spPr>
          <p:txBody>
            <a:bodyPr wrap="square">
              <a:spAutoFit/>
            </a:bodyPr>
            <a:lstStyle/>
            <a:p>
              <a:pPr marL="114300">
                <a:lnSpc>
                  <a:spcPct val="115000"/>
                </a:lnSpc>
                <a:buClr>
                  <a:srgbClr val="FFFFFF">
                    <a:lumMod val="95000"/>
                  </a:srgbClr>
                </a:buClr>
                <a:buSzPts val="1800"/>
              </a:pPr>
              <a:endParaRPr lang="en-US" sz="1500" b="1" dirty="0" smtClean="0">
                <a:solidFill>
                  <a:srgbClr val="F5F1E0"/>
                </a:solidFill>
                <a:highlight>
                  <a:srgbClr val="222222"/>
                </a:highlight>
                <a:latin typeface="Raleway"/>
                <a:sym typeface="Raleway"/>
              </a:endParaRPr>
            </a:p>
            <a:p>
              <a:pPr marL="457200" indent="-342900">
                <a:lnSpc>
                  <a:spcPct val="115000"/>
                </a:lnSpc>
                <a:buClr>
                  <a:srgbClr val="FFFFFF">
                    <a:lumMod val="95000"/>
                  </a:srgbClr>
                </a:buClr>
                <a:buSzPts val="1800"/>
                <a:buFont typeface="Raleway"/>
                <a:buChar char="◉"/>
              </a:pPr>
              <a:r>
                <a:rPr lang="en-US" sz="1500" b="1" dirty="0">
                  <a:solidFill>
                    <a:srgbClr val="F5F1E0"/>
                  </a:solidFill>
                  <a:highlight>
                    <a:srgbClr val="222222"/>
                  </a:highlight>
                  <a:latin typeface="Raleway"/>
                  <a:sym typeface="Raleway"/>
                </a:rPr>
                <a:t>https://www.google.com/search?q=Prosci+change+management+methodology&amp;source=lnms&amp;tbm=isch&amp;sa=X&amp;ved=0ahUKEwjznd_MvJXYAhXGso8KHYDsCDAQ_AUICigB&amp;biw=1366&amp;bih=662#imgrc=L5MNmozvrgkB7M:</a:t>
              </a:r>
            </a:p>
            <a:p>
              <a:pPr marL="457200" indent="-342900">
                <a:lnSpc>
                  <a:spcPct val="115000"/>
                </a:lnSpc>
                <a:buClr>
                  <a:srgbClr val="FFFFFF">
                    <a:lumMod val="95000"/>
                  </a:srgbClr>
                </a:buClr>
                <a:buSzPts val="1800"/>
                <a:buFont typeface="Raleway"/>
                <a:buChar char="◉"/>
              </a:pPr>
              <a:r>
                <a:rPr lang="en-US" sz="1500" b="1" dirty="0">
                  <a:solidFill>
                    <a:srgbClr val="F5F1E0"/>
                  </a:solidFill>
                  <a:highlight>
                    <a:srgbClr val="222222"/>
                  </a:highlight>
                  <a:latin typeface="Raleway"/>
                  <a:sym typeface="Raleway"/>
                </a:rPr>
                <a:t>https://managementhelp.org/misc/types-of-orgl-change.pdf</a:t>
              </a:r>
            </a:p>
            <a:p>
              <a:pPr marL="457200" indent="-342900">
                <a:lnSpc>
                  <a:spcPct val="115000"/>
                </a:lnSpc>
                <a:buClr>
                  <a:srgbClr val="FFFFFF">
                    <a:lumMod val="95000"/>
                  </a:srgbClr>
                </a:buClr>
                <a:buSzPts val="1800"/>
                <a:buFont typeface="Raleway"/>
                <a:buChar char="◉"/>
              </a:pPr>
              <a:r>
                <a:rPr lang="en-US" sz="1500" b="1" dirty="0">
                  <a:solidFill>
                    <a:srgbClr val="F5F1E0"/>
                  </a:solidFill>
                  <a:highlight>
                    <a:srgbClr val="222222"/>
                  </a:highlight>
                  <a:latin typeface="Raleway"/>
                  <a:sym typeface="Raleway"/>
                </a:rPr>
                <a:t>http://www.eurogeography.eu/SoC/guidelines/changemanagement.html</a:t>
              </a:r>
            </a:p>
            <a:p>
              <a:pPr marL="457200" indent="-342900">
                <a:lnSpc>
                  <a:spcPct val="115000"/>
                </a:lnSpc>
                <a:buClr>
                  <a:srgbClr val="FFFFFF">
                    <a:lumMod val="95000"/>
                  </a:srgbClr>
                </a:buClr>
                <a:buSzPts val="1800"/>
                <a:buFont typeface="Raleway"/>
                <a:buChar char="◉"/>
              </a:pPr>
              <a:r>
                <a:rPr lang="en-US" sz="1500" b="1" dirty="0">
                  <a:solidFill>
                    <a:srgbClr val="F5F1E0"/>
                  </a:solidFill>
                  <a:highlight>
                    <a:srgbClr val="222222"/>
                  </a:highlight>
                  <a:latin typeface="Raleway"/>
                  <a:sym typeface="Raleway"/>
                </a:rPr>
                <a:t>http://www.tolerosolutions.com/what-iwhat-is-change-management-why-is-it-important-to-your-organization/</a:t>
              </a:r>
            </a:p>
            <a:p>
              <a:pPr marL="457200" indent="-342900">
                <a:lnSpc>
                  <a:spcPct val="115000"/>
                </a:lnSpc>
                <a:buClr>
                  <a:srgbClr val="FFFFFF">
                    <a:lumMod val="95000"/>
                  </a:srgbClr>
                </a:buClr>
                <a:buSzPts val="1800"/>
                <a:buFont typeface="Raleway"/>
                <a:buChar char="◉"/>
              </a:pPr>
              <a:r>
                <a:rPr lang="en-US" sz="1500" b="1" dirty="0">
                  <a:solidFill>
                    <a:srgbClr val="F5F1E0"/>
                  </a:solidFill>
                  <a:highlight>
                    <a:srgbClr val="222222"/>
                  </a:highlight>
                  <a:latin typeface="Raleway"/>
                  <a:sym typeface="Raleway"/>
                </a:rPr>
                <a:t>https://www.mindtools.co</a:t>
              </a:r>
            </a:p>
            <a:p>
              <a:pPr marL="457200" indent="-342900">
                <a:lnSpc>
                  <a:spcPct val="115000"/>
                </a:lnSpc>
                <a:buClr>
                  <a:srgbClr val="FFFFFF">
                    <a:lumMod val="95000"/>
                  </a:srgbClr>
                </a:buClr>
                <a:buSzPts val="1800"/>
                <a:buFont typeface="Raleway"/>
                <a:buChar char="◉"/>
              </a:pPr>
              <a:r>
                <a:rPr lang="en-US" sz="1500" b="1" dirty="0">
                  <a:solidFill>
                    <a:srgbClr val="F5F1E0"/>
                  </a:solidFill>
                  <a:highlight>
                    <a:srgbClr val="222222"/>
                  </a:highlight>
                  <a:latin typeface="Raleway"/>
                  <a:sym typeface="Raleway"/>
                </a:rPr>
                <a:t>https://managementhelp.org/misc/types-of-orgl-change.pdf</a:t>
              </a:r>
            </a:p>
            <a:p>
              <a:pPr marL="457200" indent="-342900">
                <a:lnSpc>
                  <a:spcPct val="115000"/>
                </a:lnSpc>
                <a:buClr>
                  <a:srgbClr val="FFFFFF">
                    <a:lumMod val="95000"/>
                  </a:srgbClr>
                </a:buClr>
                <a:buSzPts val="1800"/>
                <a:buFont typeface="Raleway"/>
                <a:buChar char="◉"/>
              </a:pPr>
              <a:r>
                <a:rPr lang="en-US" sz="1500" b="1" dirty="0">
                  <a:solidFill>
                    <a:srgbClr val="F5F1E0"/>
                  </a:solidFill>
                  <a:highlight>
                    <a:srgbClr val="222222"/>
                  </a:highlight>
                  <a:latin typeface="Raleway"/>
                  <a:sym typeface="Raleway"/>
                </a:rPr>
                <a:t>http://www.eurogeography.eu/SoC/guidelines/changemanagement.html</a:t>
              </a:r>
            </a:p>
            <a:p>
              <a:pPr marL="457200" indent="-342900">
                <a:lnSpc>
                  <a:spcPct val="115000"/>
                </a:lnSpc>
                <a:buClr>
                  <a:srgbClr val="FFFFFF">
                    <a:lumMod val="95000"/>
                  </a:srgbClr>
                </a:buClr>
                <a:buSzPts val="1800"/>
                <a:buFont typeface="Raleway"/>
                <a:buChar char="◉"/>
              </a:pPr>
              <a:r>
                <a:rPr lang="en-US" sz="1500" b="1" dirty="0">
                  <a:solidFill>
                    <a:srgbClr val="F5F1E0"/>
                  </a:solidFill>
                  <a:highlight>
                    <a:srgbClr val="222222"/>
                  </a:highlight>
                  <a:latin typeface="Raleway"/>
                  <a:sym typeface="Raleway"/>
                </a:rPr>
                <a:t>m/pages/article/newPPM_96.htm</a:t>
              </a:r>
            </a:p>
            <a:p>
              <a:pPr marL="457200" indent="-342900">
                <a:lnSpc>
                  <a:spcPct val="115000"/>
                </a:lnSpc>
                <a:buClr>
                  <a:srgbClr val="FFFFFF">
                    <a:lumMod val="95000"/>
                  </a:srgbClr>
                </a:buClr>
                <a:buSzPts val="1800"/>
                <a:buFont typeface="Raleway"/>
                <a:buChar char="◉"/>
              </a:pPr>
              <a:r>
                <a:rPr lang="en-US" sz="1500" b="1" dirty="0">
                  <a:solidFill>
                    <a:srgbClr val="F5F1E0"/>
                  </a:solidFill>
                  <a:highlight>
                    <a:srgbClr val="222222"/>
                  </a:highlight>
                  <a:latin typeface="Raleway"/>
                  <a:sym typeface="Raleway"/>
                </a:rPr>
                <a:t>http://www.consultparagon.com/blog/10-benefits-of-an-organizational-change-management-plan</a:t>
              </a:r>
            </a:p>
            <a:p>
              <a:pPr marL="457200" indent="-342900">
                <a:lnSpc>
                  <a:spcPct val="115000"/>
                </a:lnSpc>
                <a:buClr>
                  <a:srgbClr val="FFFFFF">
                    <a:lumMod val="95000"/>
                  </a:srgbClr>
                </a:buClr>
                <a:buSzPts val="1800"/>
                <a:buFont typeface="Raleway"/>
                <a:buChar char="◉"/>
              </a:pPr>
              <a:r>
                <a:rPr lang="en-US" sz="1500" b="1" dirty="0">
                  <a:solidFill>
                    <a:srgbClr val="F5F1E0"/>
                  </a:solidFill>
                  <a:highlight>
                    <a:srgbClr val="222222"/>
                  </a:highlight>
                  <a:latin typeface="Raleway"/>
                  <a:sym typeface="Raleway"/>
                </a:rPr>
                <a:t>https://www.prosci.com/change-management/thought-leadership-library/change-management-definition</a:t>
              </a:r>
            </a:p>
            <a:p>
              <a:pPr marL="457200" indent="-342900">
                <a:lnSpc>
                  <a:spcPct val="115000"/>
                </a:lnSpc>
                <a:buClr>
                  <a:srgbClr val="FFFFFF">
                    <a:lumMod val="95000"/>
                  </a:srgbClr>
                </a:buClr>
                <a:buSzPts val="1800"/>
                <a:buFont typeface="Raleway"/>
                <a:buChar char="◉"/>
              </a:pPr>
              <a:r>
                <a:rPr lang="en-US" sz="1500" b="1" dirty="0">
                  <a:solidFill>
                    <a:srgbClr val="F5F1E0"/>
                  </a:solidFill>
                  <a:highlight>
                    <a:srgbClr val="222222"/>
                  </a:highlight>
                  <a:latin typeface="Raleway"/>
                  <a:sym typeface="Raleway"/>
                </a:rPr>
                <a:t>http://www.themanager.org/Strategy/Change_Problems.htm</a:t>
              </a:r>
            </a:p>
            <a:p>
              <a:pPr marL="457200" indent="-342900">
                <a:lnSpc>
                  <a:spcPct val="115000"/>
                </a:lnSpc>
                <a:buClr>
                  <a:srgbClr val="FFFFFF">
                    <a:lumMod val="95000"/>
                  </a:srgbClr>
                </a:buClr>
                <a:buSzPts val="1800"/>
                <a:buFont typeface="Raleway"/>
                <a:buChar char="◉"/>
              </a:pPr>
              <a:r>
                <a:rPr lang="en-US" sz="1500" b="1" dirty="0">
                  <a:solidFill>
                    <a:srgbClr val="F5F1E0"/>
                  </a:solidFill>
                  <a:highlight>
                    <a:srgbClr val="222222"/>
                  </a:highlight>
                  <a:latin typeface="Raleway"/>
                  <a:sym typeface="Raleway"/>
                </a:rPr>
                <a:t>https://www.isixsigma.com/implementation/change-management-implementation/sustaining-change-requires-focus-stakeholders/</a:t>
              </a:r>
            </a:p>
            <a:p>
              <a:pPr marL="457200" indent="-342900">
                <a:lnSpc>
                  <a:spcPct val="115000"/>
                </a:lnSpc>
                <a:buClr>
                  <a:srgbClr val="FFFFFF">
                    <a:lumMod val="95000"/>
                  </a:srgbClr>
                </a:buClr>
                <a:buSzPts val="1800"/>
                <a:buFont typeface="Raleway"/>
                <a:buChar char="◉"/>
              </a:pPr>
              <a:r>
                <a:rPr lang="en-US" sz="1500" b="1" dirty="0">
                  <a:solidFill>
                    <a:srgbClr val="F5F1E0"/>
                  </a:solidFill>
                  <a:highlight>
                    <a:srgbClr val="222222"/>
                  </a:highlight>
                  <a:latin typeface="Raleway"/>
                  <a:sym typeface="Raleway"/>
                </a:rPr>
                <a:t>https://www.sunviewsoftware.com/blog/understanding-it-change-management-vs.-</a:t>
              </a:r>
              <a:r>
                <a:rPr lang="en-US" sz="1500" b="1" dirty="0" smtClean="0">
                  <a:solidFill>
                    <a:srgbClr val="F5F1E0"/>
                  </a:solidFill>
                  <a:highlight>
                    <a:srgbClr val="222222"/>
                  </a:highlight>
                  <a:latin typeface="Raleway"/>
                  <a:sym typeface="Raleway"/>
                </a:rPr>
                <a:t>organizational-change</a:t>
              </a:r>
              <a:endParaRPr lang="en-US" sz="1500" b="1" dirty="0">
                <a:solidFill>
                  <a:srgbClr val="F5F1E0"/>
                </a:solidFill>
                <a:highlight>
                  <a:srgbClr val="222222"/>
                </a:highlight>
                <a:latin typeface="Raleway"/>
                <a:sym typeface="Raleway"/>
              </a:endParaRPr>
            </a:p>
          </p:txBody>
        </p:sp>
        <p:grpSp>
          <p:nvGrpSpPr>
            <p:cNvPr id="5" name="Shape 448"/>
            <p:cNvGrpSpPr/>
            <p:nvPr/>
          </p:nvGrpSpPr>
          <p:grpSpPr>
            <a:xfrm>
              <a:off x="7047414" y="680179"/>
              <a:ext cx="432677" cy="462818"/>
              <a:chOff x="3955900" y="2984500"/>
              <a:chExt cx="414000" cy="422525"/>
            </a:xfrm>
          </p:grpSpPr>
          <p:sp>
            <p:nvSpPr>
              <p:cNvPr id="6" name="Shape 449"/>
              <p:cNvSpPr/>
              <p:nvPr/>
            </p:nvSpPr>
            <p:spPr>
              <a:xfrm>
                <a:off x="3955900" y="2984500"/>
                <a:ext cx="315700" cy="315675"/>
              </a:xfrm>
              <a:custGeom>
                <a:avLst/>
                <a:gdLst/>
                <a:ahLst/>
                <a:cxnLst/>
                <a:rect l="0" t="0" r="0" b="0"/>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rgbClr val="F5F1E0"/>
              </a:solidFill>
              <a:ln>
                <a:noFill/>
              </a:ln>
            </p:spPr>
            <p:txBody>
              <a:bodyPr wrap="square" lIns="91425" tIns="91425" rIns="91425" bIns="91425" anchor="ctr" anchorCtr="0">
                <a:noAutofit/>
              </a:bodyPr>
              <a:lstStyle/>
              <a:p>
                <a:endParaRPr/>
              </a:p>
            </p:txBody>
          </p:sp>
          <p:sp>
            <p:nvSpPr>
              <p:cNvPr id="7" name="Shape 450"/>
              <p:cNvSpPr/>
              <p:nvPr/>
            </p:nvSpPr>
            <p:spPr>
              <a:xfrm>
                <a:off x="3992525" y="3021125"/>
                <a:ext cx="242425" cy="242425"/>
              </a:xfrm>
              <a:custGeom>
                <a:avLst/>
                <a:gdLst/>
                <a:ahLst/>
                <a:cxnLst/>
                <a:rect l="0" t="0" r="0" b="0"/>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rgbClr val="F5F1E0"/>
              </a:solidFill>
              <a:ln>
                <a:noFill/>
              </a:ln>
            </p:spPr>
            <p:txBody>
              <a:bodyPr wrap="square" lIns="91425" tIns="91425" rIns="91425" bIns="91425" anchor="ctr" anchorCtr="0">
                <a:noAutofit/>
              </a:bodyPr>
              <a:lstStyle/>
              <a:p>
                <a:endParaRPr/>
              </a:p>
            </p:txBody>
          </p:sp>
          <p:sp>
            <p:nvSpPr>
              <p:cNvPr id="10" name="Shape 451"/>
              <p:cNvSpPr/>
              <p:nvPr/>
            </p:nvSpPr>
            <p:spPr>
              <a:xfrm>
                <a:off x="4215400" y="3253150"/>
                <a:ext cx="154500" cy="153875"/>
              </a:xfrm>
              <a:custGeom>
                <a:avLst/>
                <a:gdLst/>
                <a:ahLst/>
                <a:cxnLst/>
                <a:rect l="0" t="0" r="0" b="0"/>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rgbClr val="F5F1E0"/>
              </a:solidFill>
              <a:ln>
                <a:noFill/>
              </a:ln>
            </p:spPr>
            <p:txBody>
              <a:bodyPr wrap="square" lIns="91425" tIns="91425" rIns="91425" bIns="91425" anchor="ctr" anchorCtr="0">
                <a:noAutofit/>
              </a:bodyPr>
              <a:lstStyle/>
              <a:p>
                <a:endParaRPr/>
              </a:p>
            </p:txBody>
          </p:sp>
        </p:grpSp>
      </p:grpSp>
      <p:sp>
        <p:nvSpPr>
          <p:cNvPr id="9" name="TextBox 8"/>
          <p:cNvSpPr txBox="1"/>
          <p:nvPr/>
        </p:nvSpPr>
        <p:spPr>
          <a:xfrm>
            <a:off x="3378261" y="3028854"/>
            <a:ext cx="4875053" cy="1323439"/>
          </a:xfrm>
          <a:prstGeom prst="rect">
            <a:avLst/>
          </a:prstGeom>
          <a:noFill/>
        </p:spPr>
        <p:txBody>
          <a:bodyPr wrap="none" rtlCol="0">
            <a:spAutoFit/>
          </a:bodyPr>
          <a:lstStyle/>
          <a:p>
            <a:r>
              <a:rPr lang="en-US" sz="8000" dirty="0" smtClean="0">
                <a:solidFill>
                  <a:schemeClr val="bg1">
                    <a:lumMod val="95000"/>
                  </a:schemeClr>
                </a:solidFill>
                <a:latin typeface="Nexa Bold" pitchFamily="50" charset="0"/>
              </a:rPr>
              <a:t>Thank you</a:t>
            </a:r>
            <a:endParaRPr lang="en-US" sz="8000" dirty="0">
              <a:solidFill>
                <a:schemeClr val="bg1">
                  <a:lumMod val="95000"/>
                </a:schemeClr>
              </a:solidFill>
              <a:latin typeface="Nexa Bold" pitchFamily="50" charset="0"/>
            </a:endParaRPr>
          </a:p>
        </p:txBody>
      </p:sp>
      <p:sp>
        <p:nvSpPr>
          <p:cNvPr id="22" name="Rectangle 21"/>
          <p:cNvSpPr/>
          <p:nvPr/>
        </p:nvSpPr>
        <p:spPr>
          <a:xfrm>
            <a:off x="0" y="0"/>
            <a:ext cx="1524000" cy="6858000"/>
          </a:xfrm>
          <a:prstGeom prst="rect">
            <a:avLst/>
          </a:prstGeom>
          <a:solidFill>
            <a:srgbClr val="F5F1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67"/>
          </a:p>
        </p:txBody>
      </p:sp>
      <p:sp>
        <p:nvSpPr>
          <p:cNvPr id="23" name="Rectangle 22"/>
          <p:cNvSpPr/>
          <p:nvPr/>
        </p:nvSpPr>
        <p:spPr>
          <a:xfrm>
            <a:off x="1524000" y="0"/>
            <a:ext cx="1524000" cy="6858000"/>
          </a:xfrm>
          <a:prstGeom prst="rect">
            <a:avLst/>
          </a:prstGeom>
          <a:solidFill>
            <a:srgbClr val="F5F1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67"/>
          </a:p>
        </p:txBody>
      </p:sp>
      <p:sp>
        <p:nvSpPr>
          <p:cNvPr id="24" name="Rectangle 23"/>
          <p:cNvSpPr/>
          <p:nvPr/>
        </p:nvSpPr>
        <p:spPr>
          <a:xfrm>
            <a:off x="3048000" y="0"/>
            <a:ext cx="1524000" cy="6858000"/>
          </a:xfrm>
          <a:prstGeom prst="rect">
            <a:avLst/>
          </a:prstGeom>
          <a:solidFill>
            <a:srgbClr val="F5F1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67" dirty="0"/>
          </a:p>
        </p:txBody>
      </p:sp>
      <p:sp>
        <p:nvSpPr>
          <p:cNvPr id="25" name="Rectangle 24"/>
          <p:cNvSpPr/>
          <p:nvPr/>
        </p:nvSpPr>
        <p:spPr>
          <a:xfrm>
            <a:off x="4572000" y="0"/>
            <a:ext cx="1524000" cy="6858000"/>
          </a:xfrm>
          <a:prstGeom prst="rect">
            <a:avLst/>
          </a:prstGeom>
          <a:solidFill>
            <a:srgbClr val="F5F1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67"/>
          </a:p>
        </p:txBody>
      </p:sp>
      <p:sp>
        <p:nvSpPr>
          <p:cNvPr id="26" name="Rectangle 25"/>
          <p:cNvSpPr/>
          <p:nvPr/>
        </p:nvSpPr>
        <p:spPr>
          <a:xfrm>
            <a:off x="6096000" y="0"/>
            <a:ext cx="1524000" cy="6858000"/>
          </a:xfrm>
          <a:prstGeom prst="rect">
            <a:avLst/>
          </a:prstGeom>
          <a:solidFill>
            <a:srgbClr val="F5F1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67"/>
          </a:p>
        </p:txBody>
      </p:sp>
      <p:sp>
        <p:nvSpPr>
          <p:cNvPr id="27" name="Rectangle 26"/>
          <p:cNvSpPr/>
          <p:nvPr/>
        </p:nvSpPr>
        <p:spPr>
          <a:xfrm>
            <a:off x="7620000" y="0"/>
            <a:ext cx="1524000" cy="6858000"/>
          </a:xfrm>
          <a:prstGeom prst="rect">
            <a:avLst/>
          </a:prstGeom>
          <a:solidFill>
            <a:srgbClr val="F5F1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67"/>
          </a:p>
        </p:txBody>
      </p:sp>
      <p:sp>
        <p:nvSpPr>
          <p:cNvPr id="28" name="Rectangle 27"/>
          <p:cNvSpPr/>
          <p:nvPr/>
        </p:nvSpPr>
        <p:spPr>
          <a:xfrm>
            <a:off x="9144000" y="0"/>
            <a:ext cx="1524000" cy="6858000"/>
          </a:xfrm>
          <a:prstGeom prst="rect">
            <a:avLst/>
          </a:prstGeom>
          <a:solidFill>
            <a:srgbClr val="F5F1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67"/>
          </a:p>
        </p:txBody>
      </p:sp>
      <p:sp>
        <p:nvSpPr>
          <p:cNvPr id="29" name="Rectangle 28"/>
          <p:cNvSpPr/>
          <p:nvPr/>
        </p:nvSpPr>
        <p:spPr>
          <a:xfrm>
            <a:off x="10668000" y="0"/>
            <a:ext cx="1524000" cy="6858000"/>
          </a:xfrm>
          <a:prstGeom prst="rect">
            <a:avLst/>
          </a:prstGeom>
          <a:solidFill>
            <a:srgbClr val="F5F1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67"/>
          </a:p>
        </p:txBody>
      </p:sp>
    </p:spTree>
    <p:extLst>
      <p:ext uri="{BB962C8B-B14F-4D97-AF65-F5344CB8AC3E}">
        <p14:creationId xmlns:p14="http://schemas.microsoft.com/office/powerpoint/2010/main" val="414361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0000" decel="7000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800" fill="hold"/>
                                        <p:tgtEl>
                                          <p:spTgt spid="22"/>
                                        </p:tgtEl>
                                        <p:attrNameLst>
                                          <p:attrName>ppt_x</p:attrName>
                                        </p:attrNameLst>
                                      </p:cBhvr>
                                      <p:tavLst>
                                        <p:tav tm="0">
                                          <p:val>
                                            <p:strVal val="#ppt_x"/>
                                          </p:val>
                                        </p:tav>
                                        <p:tav tm="100000">
                                          <p:val>
                                            <p:strVal val="#ppt_x"/>
                                          </p:val>
                                        </p:tav>
                                      </p:tavLst>
                                    </p:anim>
                                    <p:anim calcmode="lin" valueType="num">
                                      <p:cBhvr additive="base">
                                        <p:cTn id="8" dur="800" fill="hold"/>
                                        <p:tgtEl>
                                          <p:spTgt spid="22"/>
                                        </p:tgtEl>
                                        <p:attrNameLst>
                                          <p:attrName>ppt_y</p:attrName>
                                        </p:attrNameLst>
                                      </p:cBhvr>
                                      <p:tavLst>
                                        <p:tav tm="0">
                                          <p:val>
                                            <p:strVal val="0-#ppt_h/2"/>
                                          </p:val>
                                        </p:tav>
                                        <p:tav tm="100000">
                                          <p:val>
                                            <p:strVal val="#ppt_y"/>
                                          </p:val>
                                        </p:tav>
                                      </p:tavLst>
                                    </p:anim>
                                  </p:childTnLst>
                                </p:cTn>
                              </p:par>
                              <p:par>
                                <p:cTn id="9" presetID="2" presetClass="entr" presetSubtype="1" accel="30000" decel="70000" fill="hold" grpId="0" nodeType="withEffect">
                                  <p:stCondLst>
                                    <p:cond delay="5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800" fill="hold"/>
                                        <p:tgtEl>
                                          <p:spTgt spid="23"/>
                                        </p:tgtEl>
                                        <p:attrNameLst>
                                          <p:attrName>ppt_x</p:attrName>
                                        </p:attrNameLst>
                                      </p:cBhvr>
                                      <p:tavLst>
                                        <p:tav tm="0">
                                          <p:val>
                                            <p:strVal val="#ppt_x"/>
                                          </p:val>
                                        </p:tav>
                                        <p:tav tm="100000">
                                          <p:val>
                                            <p:strVal val="#ppt_x"/>
                                          </p:val>
                                        </p:tav>
                                      </p:tavLst>
                                    </p:anim>
                                    <p:anim calcmode="lin" valueType="num">
                                      <p:cBhvr additive="base">
                                        <p:cTn id="12" dur="800" fill="hold"/>
                                        <p:tgtEl>
                                          <p:spTgt spid="23"/>
                                        </p:tgtEl>
                                        <p:attrNameLst>
                                          <p:attrName>ppt_y</p:attrName>
                                        </p:attrNameLst>
                                      </p:cBhvr>
                                      <p:tavLst>
                                        <p:tav tm="0">
                                          <p:val>
                                            <p:strVal val="0-#ppt_h/2"/>
                                          </p:val>
                                        </p:tav>
                                        <p:tav tm="100000">
                                          <p:val>
                                            <p:strVal val="#ppt_y"/>
                                          </p:val>
                                        </p:tav>
                                      </p:tavLst>
                                    </p:anim>
                                  </p:childTnLst>
                                </p:cTn>
                              </p:par>
                              <p:par>
                                <p:cTn id="13" presetID="2" presetClass="entr" presetSubtype="1" accel="30000" decel="70000" fill="hold" grpId="0" nodeType="withEffect">
                                  <p:stCondLst>
                                    <p:cond delay="10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800" fill="hold"/>
                                        <p:tgtEl>
                                          <p:spTgt spid="24"/>
                                        </p:tgtEl>
                                        <p:attrNameLst>
                                          <p:attrName>ppt_x</p:attrName>
                                        </p:attrNameLst>
                                      </p:cBhvr>
                                      <p:tavLst>
                                        <p:tav tm="0">
                                          <p:val>
                                            <p:strVal val="#ppt_x"/>
                                          </p:val>
                                        </p:tav>
                                        <p:tav tm="100000">
                                          <p:val>
                                            <p:strVal val="#ppt_x"/>
                                          </p:val>
                                        </p:tav>
                                      </p:tavLst>
                                    </p:anim>
                                    <p:anim calcmode="lin" valueType="num">
                                      <p:cBhvr additive="base">
                                        <p:cTn id="16" dur="800" fill="hold"/>
                                        <p:tgtEl>
                                          <p:spTgt spid="24"/>
                                        </p:tgtEl>
                                        <p:attrNameLst>
                                          <p:attrName>ppt_y</p:attrName>
                                        </p:attrNameLst>
                                      </p:cBhvr>
                                      <p:tavLst>
                                        <p:tav tm="0">
                                          <p:val>
                                            <p:strVal val="0-#ppt_h/2"/>
                                          </p:val>
                                        </p:tav>
                                        <p:tav tm="100000">
                                          <p:val>
                                            <p:strVal val="#ppt_y"/>
                                          </p:val>
                                        </p:tav>
                                      </p:tavLst>
                                    </p:anim>
                                  </p:childTnLst>
                                </p:cTn>
                              </p:par>
                              <p:par>
                                <p:cTn id="17" presetID="2" presetClass="entr" presetSubtype="1" accel="30000" decel="70000" fill="hold" grpId="0" nodeType="withEffect">
                                  <p:stCondLst>
                                    <p:cond delay="15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800" fill="hold"/>
                                        <p:tgtEl>
                                          <p:spTgt spid="25"/>
                                        </p:tgtEl>
                                        <p:attrNameLst>
                                          <p:attrName>ppt_x</p:attrName>
                                        </p:attrNameLst>
                                      </p:cBhvr>
                                      <p:tavLst>
                                        <p:tav tm="0">
                                          <p:val>
                                            <p:strVal val="#ppt_x"/>
                                          </p:val>
                                        </p:tav>
                                        <p:tav tm="100000">
                                          <p:val>
                                            <p:strVal val="#ppt_x"/>
                                          </p:val>
                                        </p:tav>
                                      </p:tavLst>
                                    </p:anim>
                                    <p:anim calcmode="lin" valueType="num">
                                      <p:cBhvr additive="base">
                                        <p:cTn id="20" dur="800" fill="hold"/>
                                        <p:tgtEl>
                                          <p:spTgt spid="25"/>
                                        </p:tgtEl>
                                        <p:attrNameLst>
                                          <p:attrName>ppt_y</p:attrName>
                                        </p:attrNameLst>
                                      </p:cBhvr>
                                      <p:tavLst>
                                        <p:tav tm="0">
                                          <p:val>
                                            <p:strVal val="0-#ppt_h/2"/>
                                          </p:val>
                                        </p:tav>
                                        <p:tav tm="100000">
                                          <p:val>
                                            <p:strVal val="#ppt_y"/>
                                          </p:val>
                                        </p:tav>
                                      </p:tavLst>
                                    </p:anim>
                                  </p:childTnLst>
                                </p:cTn>
                              </p:par>
                              <p:par>
                                <p:cTn id="21" presetID="2" presetClass="entr" presetSubtype="1" accel="30000" decel="70000" fill="hold" grpId="0" nodeType="withEffect">
                                  <p:stCondLst>
                                    <p:cond delay="20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800" fill="hold"/>
                                        <p:tgtEl>
                                          <p:spTgt spid="26"/>
                                        </p:tgtEl>
                                        <p:attrNameLst>
                                          <p:attrName>ppt_x</p:attrName>
                                        </p:attrNameLst>
                                      </p:cBhvr>
                                      <p:tavLst>
                                        <p:tav tm="0">
                                          <p:val>
                                            <p:strVal val="#ppt_x"/>
                                          </p:val>
                                        </p:tav>
                                        <p:tav tm="100000">
                                          <p:val>
                                            <p:strVal val="#ppt_x"/>
                                          </p:val>
                                        </p:tav>
                                      </p:tavLst>
                                    </p:anim>
                                    <p:anim calcmode="lin" valueType="num">
                                      <p:cBhvr additive="base">
                                        <p:cTn id="24" dur="800" fill="hold"/>
                                        <p:tgtEl>
                                          <p:spTgt spid="26"/>
                                        </p:tgtEl>
                                        <p:attrNameLst>
                                          <p:attrName>ppt_y</p:attrName>
                                        </p:attrNameLst>
                                      </p:cBhvr>
                                      <p:tavLst>
                                        <p:tav tm="0">
                                          <p:val>
                                            <p:strVal val="0-#ppt_h/2"/>
                                          </p:val>
                                        </p:tav>
                                        <p:tav tm="100000">
                                          <p:val>
                                            <p:strVal val="#ppt_y"/>
                                          </p:val>
                                        </p:tav>
                                      </p:tavLst>
                                    </p:anim>
                                  </p:childTnLst>
                                </p:cTn>
                              </p:par>
                              <p:par>
                                <p:cTn id="25" presetID="2" presetClass="entr" presetSubtype="1" accel="30000" decel="70000" fill="hold" grpId="0" nodeType="withEffect">
                                  <p:stCondLst>
                                    <p:cond delay="25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800" fill="hold"/>
                                        <p:tgtEl>
                                          <p:spTgt spid="27"/>
                                        </p:tgtEl>
                                        <p:attrNameLst>
                                          <p:attrName>ppt_x</p:attrName>
                                        </p:attrNameLst>
                                      </p:cBhvr>
                                      <p:tavLst>
                                        <p:tav tm="0">
                                          <p:val>
                                            <p:strVal val="#ppt_x"/>
                                          </p:val>
                                        </p:tav>
                                        <p:tav tm="100000">
                                          <p:val>
                                            <p:strVal val="#ppt_x"/>
                                          </p:val>
                                        </p:tav>
                                      </p:tavLst>
                                    </p:anim>
                                    <p:anim calcmode="lin" valueType="num">
                                      <p:cBhvr additive="base">
                                        <p:cTn id="28" dur="800" fill="hold"/>
                                        <p:tgtEl>
                                          <p:spTgt spid="27"/>
                                        </p:tgtEl>
                                        <p:attrNameLst>
                                          <p:attrName>ppt_y</p:attrName>
                                        </p:attrNameLst>
                                      </p:cBhvr>
                                      <p:tavLst>
                                        <p:tav tm="0">
                                          <p:val>
                                            <p:strVal val="0-#ppt_h/2"/>
                                          </p:val>
                                        </p:tav>
                                        <p:tav tm="100000">
                                          <p:val>
                                            <p:strVal val="#ppt_y"/>
                                          </p:val>
                                        </p:tav>
                                      </p:tavLst>
                                    </p:anim>
                                  </p:childTnLst>
                                </p:cTn>
                              </p:par>
                              <p:par>
                                <p:cTn id="29" presetID="2" presetClass="entr" presetSubtype="1" accel="30000" decel="70000" fill="hold" grpId="0" nodeType="withEffect">
                                  <p:stCondLst>
                                    <p:cond delay="30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800" fill="hold"/>
                                        <p:tgtEl>
                                          <p:spTgt spid="28"/>
                                        </p:tgtEl>
                                        <p:attrNameLst>
                                          <p:attrName>ppt_x</p:attrName>
                                        </p:attrNameLst>
                                      </p:cBhvr>
                                      <p:tavLst>
                                        <p:tav tm="0">
                                          <p:val>
                                            <p:strVal val="#ppt_x"/>
                                          </p:val>
                                        </p:tav>
                                        <p:tav tm="100000">
                                          <p:val>
                                            <p:strVal val="#ppt_x"/>
                                          </p:val>
                                        </p:tav>
                                      </p:tavLst>
                                    </p:anim>
                                    <p:anim calcmode="lin" valueType="num">
                                      <p:cBhvr additive="base">
                                        <p:cTn id="32" dur="800" fill="hold"/>
                                        <p:tgtEl>
                                          <p:spTgt spid="28"/>
                                        </p:tgtEl>
                                        <p:attrNameLst>
                                          <p:attrName>ppt_y</p:attrName>
                                        </p:attrNameLst>
                                      </p:cBhvr>
                                      <p:tavLst>
                                        <p:tav tm="0">
                                          <p:val>
                                            <p:strVal val="0-#ppt_h/2"/>
                                          </p:val>
                                        </p:tav>
                                        <p:tav tm="100000">
                                          <p:val>
                                            <p:strVal val="#ppt_y"/>
                                          </p:val>
                                        </p:tav>
                                      </p:tavLst>
                                    </p:anim>
                                  </p:childTnLst>
                                </p:cTn>
                              </p:par>
                              <p:par>
                                <p:cTn id="33" presetID="2" presetClass="entr" presetSubtype="1" accel="30000" decel="70000" fill="hold" grpId="0" nodeType="withEffect">
                                  <p:stCondLst>
                                    <p:cond delay="35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800" fill="hold"/>
                                        <p:tgtEl>
                                          <p:spTgt spid="29"/>
                                        </p:tgtEl>
                                        <p:attrNameLst>
                                          <p:attrName>ppt_x</p:attrName>
                                        </p:attrNameLst>
                                      </p:cBhvr>
                                      <p:tavLst>
                                        <p:tav tm="0">
                                          <p:val>
                                            <p:strVal val="#ppt_x"/>
                                          </p:val>
                                        </p:tav>
                                        <p:tav tm="100000">
                                          <p:val>
                                            <p:strVal val="#ppt_x"/>
                                          </p:val>
                                        </p:tav>
                                      </p:tavLst>
                                    </p:anim>
                                    <p:anim calcmode="lin" valueType="num">
                                      <p:cBhvr additive="base">
                                        <p:cTn id="36" dur="800" fill="hold"/>
                                        <p:tgtEl>
                                          <p:spTgt spid="29"/>
                                        </p:tgtEl>
                                        <p:attrNameLst>
                                          <p:attrName>ppt_y</p:attrName>
                                        </p:attrNameLst>
                                      </p:cBhvr>
                                      <p:tavLst>
                                        <p:tav tm="0">
                                          <p:val>
                                            <p:strVal val="0-#ppt_h/2"/>
                                          </p:val>
                                        </p:tav>
                                        <p:tav tm="100000">
                                          <p:val>
                                            <p:strVal val="#ppt_y"/>
                                          </p:val>
                                        </p:tav>
                                      </p:tavLst>
                                    </p:anim>
                                  </p:childTnLst>
                                </p:cTn>
                              </p:par>
                              <p:par>
                                <p:cTn id="37" presetID="2" presetClass="exit" presetSubtype="4" accel="70000" decel="30000" fill="hold" grpId="1" nodeType="withEffect">
                                  <p:stCondLst>
                                    <p:cond delay="800"/>
                                  </p:stCondLst>
                                  <p:childTnLst>
                                    <p:anim calcmode="lin" valueType="num">
                                      <p:cBhvr additive="base">
                                        <p:cTn id="38" dur="800"/>
                                        <p:tgtEl>
                                          <p:spTgt spid="22"/>
                                        </p:tgtEl>
                                        <p:attrNameLst>
                                          <p:attrName>ppt_x</p:attrName>
                                        </p:attrNameLst>
                                      </p:cBhvr>
                                      <p:tavLst>
                                        <p:tav tm="0">
                                          <p:val>
                                            <p:strVal val="ppt_x"/>
                                          </p:val>
                                        </p:tav>
                                        <p:tav tm="100000">
                                          <p:val>
                                            <p:strVal val="ppt_x"/>
                                          </p:val>
                                        </p:tav>
                                      </p:tavLst>
                                    </p:anim>
                                    <p:anim calcmode="lin" valueType="num">
                                      <p:cBhvr additive="base">
                                        <p:cTn id="39" dur="800"/>
                                        <p:tgtEl>
                                          <p:spTgt spid="22"/>
                                        </p:tgtEl>
                                        <p:attrNameLst>
                                          <p:attrName>ppt_y</p:attrName>
                                        </p:attrNameLst>
                                      </p:cBhvr>
                                      <p:tavLst>
                                        <p:tav tm="0">
                                          <p:val>
                                            <p:strVal val="ppt_y"/>
                                          </p:val>
                                        </p:tav>
                                        <p:tav tm="100000">
                                          <p:val>
                                            <p:strVal val="1+ppt_h/2"/>
                                          </p:val>
                                        </p:tav>
                                      </p:tavLst>
                                    </p:anim>
                                    <p:set>
                                      <p:cBhvr>
                                        <p:cTn id="40" dur="1" fill="hold">
                                          <p:stCondLst>
                                            <p:cond delay="799"/>
                                          </p:stCondLst>
                                        </p:cTn>
                                        <p:tgtEl>
                                          <p:spTgt spid="22"/>
                                        </p:tgtEl>
                                        <p:attrNameLst>
                                          <p:attrName>style.visibility</p:attrName>
                                        </p:attrNameLst>
                                      </p:cBhvr>
                                      <p:to>
                                        <p:strVal val="hidden"/>
                                      </p:to>
                                    </p:set>
                                  </p:childTnLst>
                                </p:cTn>
                              </p:par>
                              <p:par>
                                <p:cTn id="41" presetID="2" presetClass="exit" presetSubtype="4" accel="70000" decel="30000" fill="hold" grpId="1" nodeType="withEffect">
                                  <p:stCondLst>
                                    <p:cond delay="850"/>
                                  </p:stCondLst>
                                  <p:childTnLst>
                                    <p:anim calcmode="lin" valueType="num">
                                      <p:cBhvr additive="base">
                                        <p:cTn id="42" dur="800"/>
                                        <p:tgtEl>
                                          <p:spTgt spid="23"/>
                                        </p:tgtEl>
                                        <p:attrNameLst>
                                          <p:attrName>ppt_x</p:attrName>
                                        </p:attrNameLst>
                                      </p:cBhvr>
                                      <p:tavLst>
                                        <p:tav tm="0">
                                          <p:val>
                                            <p:strVal val="ppt_x"/>
                                          </p:val>
                                        </p:tav>
                                        <p:tav tm="100000">
                                          <p:val>
                                            <p:strVal val="ppt_x"/>
                                          </p:val>
                                        </p:tav>
                                      </p:tavLst>
                                    </p:anim>
                                    <p:anim calcmode="lin" valueType="num">
                                      <p:cBhvr additive="base">
                                        <p:cTn id="43" dur="800"/>
                                        <p:tgtEl>
                                          <p:spTgt spid="23"/>
                                        </p:tgtEl>
                                        <p:attrNameLst>
                                          <p:attrName>ppt_y</p:attrName>
                                        </p:attrNameLst>
                                      </p:cBhvr>
                                      <p:tavLst>
                                        <p:tav tm="0">
                                          <p:val>
                                            <p:strVal val="ppt_y"/>
                                          </p:val>
                                        </p:tav>
                                        <p:tav tm="100000">
                                          <p:val>
                                            <p:strVal val="1+ppt_h/2"/>
                                          </p:val>
                                        </p:tav>
                                      </p:tavLst>
                                    </p:anim>
                                    <p:set>
                                      <p:cBhvr>
                                        <p:cTn id="44" dur="1" fill="hold">
                                          <p:stCondLst>
                                            <p:cond delay="799"/>
                                          </p:stCondLst>
                                        </p:cTn>
                                        <p:tgtEl>
                                          <p:spTgt spid="23"/>
                                        </p:tgtEl>
                                        <p:attrNameLst>
                                          <p:attrName>style.visibility</p:attrName>
                                        </p:attrNameLst>
                                      </p:cBhvr>
                                      <p:to>
                                        <p:strVal val="hidden"/>
                                      </p:to>
                                    </p:set>
                                  </p:childTnLst>
                                </p:cTn>
                              </p:par>
                              <p:par>
                                <p:cTn id="45" presetID="2" presetClass="exit" presetSubtype="4" accel="70000" decel="30000" fill="hold" grpId="1" nodeType="withEffect">
                                  <p:stCondLst>
                                    <p:cond delay="900"/>
                                  </p:stCondLst>
                                  <p:childTnLst>
                                    <p:anim calcmode="lin" valueType="num">
                                      <p:cBhvr additive="base">
                                        <p:cTn id="46" dur="800"/>
                                        <p:tgtEl>
                                          <p:spTgt spid="24"/>
                                        </p:tgtEl>
                                        <p:attrNameLst>
                                          <p:attrName>ppt_x</p:attrName>
                                        </p:attrNameLst>
                                      </p:cBhvr>
                                      <p:tavLst>
                                        <p:tav tm="0">
                                          <p:val>
                                            <p:strVal val="ppt_x"/>
                                          </p:val>
                                        </p:tav>
                                        <p:tav tm="100000">
                                          <p:val>
                                            <p:strVal val="ppt_x"/>
                                          </p:val>
                                        </p:tav>
                                      </p:tavLst>
                                    </p:anim>
                                    <p:anim calcmode="lin" valueType="num">
                                      <p:cBhvr additive="base">
                                        <p:cTn id="47" dur="800"/>
                                        <p:tgtEl>
                                          <p:spTgt spid="24"/>
                                        </p:tgtEl>
                                        <p:attrNameLst>
                                          <p:attrName>ppt_y</p:attrName>
                                        </p:attrNameLst>
                                      </p:cBhvr>
                                      <p:tavLst>
                                        <p:tav tm="0">
                                          <p:val>
                                            <p:strVal val="ppt_y"/>
                                          </p:val>
                                        </p:tav>
                                        <p:tav tm="100000">
                                          <p:val>
                                            <p:strVal val="1+ppt_h/2"/>
                                          </p:val>
                                        </p:tav>
                                      </p:tavLst>
                                    </p:anim>
                                    <p:set>
                                      <p:cBhvr>
                                        <p:cTn id="48" dur="1" fill="hold">
                                          <p:stCondLst>
                                            <p:cond delay="799"/>
                                          </p:stCondLst>
                                        </p:cTn>
                                        <p:tgtEl>
                                          <p:spTgt spid="24"/>
                                        </p:tgtEl>
                                        <p:attrNameLst>
                                          <p:attrName>style.visibility</p:attrName>
                                        </p:attrNameLst>
                                      </p:cBhvr>
                                      <p:to>
                                        <p:strVal val="hidden"/>
                                      </p:to>
                                    </p:set>
                                  </p:childTnLst>
                                </p:cTn>
                              </p:par>
                              <p:par>
                                <p:cTn id="49" presetID="2" presetClass="exit" presetSubtype="4" accel="70000" decel="30000" fill="hold" grpId="1" nodeType="withEffect">
                                  <p:stCondLst>
                                    <p:cond delay="950"/>
                                  </p:stCondLst>
                                  <p:childTnLst>
                                    <p:anim calcmode="lin" valueType="num">
                                      <p:cBhvr additive="base">
                                        <p:cTn id="50" dur="800"/>
                                        <p:tgtEl>
                                          <p:spTgt spid="25"/>
                                        </p:tgtEl>
                                        <p:attrNameLst>
                                          <p:attrName>ppt_x</p:attrName>
                                        </p:attrNameLst>
                                      </p:cBhvr>
                                      <p:tavLst>
                                        <p:tav tm="0">
                                          <p:val>
                                            <p:strVal val="ppt_x"/>
                                          </p:val>
                                        </p:tav>
                                        <p:tav tm="100000">
                                          <p:val>
                                            <p:strVal val="ppt_x"/>
                                          </p:val>
                                        </p:tav>
                                      </p:tavLst>
                                    </p:anim>
                                    <p:anim calcmode="lin" valueType="num">
                                      <p:cBhvr additive="base">
                                        <p:cTn id="51" dur="800"/>
                                        <p:tgtEl>
                                          <p:spTgt spid="25"/>
                                        </p:tgtEl>
                                        <p:attrNameLst>
                                          <p:attrName>ppt_y</p:attrName>
                                        </p:attrNameLst>
                                      </p:cBhvr>
                                      <p:tavLst>
                                        <p:tav tm="0">
                                          <p:val>
                                            <p:strVal val="ppt_y"/>
                                          </p:val>
                                        </p:tav>
                                        <p:tav tm="100000">
                                          <p:val>
                                            <p:strVal val="1+ppt_h/2"/>
                                          </p:val>
                                        </p:tav>
                                      </p:tavLst>
                                    </p:anim>
                                    <p:set>
                                      <p:cBhvr>
                                        <p:cTn id="52" dur="1" fill="hold">
                                          <p:stCondLst>
                                            <p:cond delay="799"/>
                                          </p:stCondLst>
                                        </p:cTn>
                                        <p:tgtEl>
                                          <p:spTgt spid="25"/>
                                        </p:tgtEl>
                                        <p:attrNameLst>
                                          <p:attrName>style.visibility</p:attrName>
                                        </p:attrNameLst>
                                      </p:cBhvr>
                                      <p:to>
                                        <p:strVal val="hidden"/>
                                      </p:to>
                                    </p:set>
                                  </p:childTnLst>
                                </p:cTn>
                              </p:par>
                              <p:par>
                                <p:cTn id="53" presetID="2" presetClass="exit" presetSubtype="4" accel="70000" decel="30000" fill="hold" grpId="1" nodeType="withEffect">
                                  <p:stCondLst>
                                    <p:cond delay="1000"/>
                                  </p:stCondLst>
                                  <p:childTnLst>
                                    <p:anim calcmode="lin" valueType="num">
                                      <p:cBhvr additive="base">
                                        <p:cTn id="54" dur="800"/>
                                        <p:tgtEl>
                                          <p:spTgt spid="26"/>
                                        </p:tgtEl>
                                        <p:attrNameLst>
                                          <p:attrName>ppt_x</p:attrName>
                                        </p:attrNameLst>
                                      </p:cBhvr>
                                      <p:tavLst>
                                        <p:tav tm="0">
                                          <p:val>
                                            <p:strVal val="ppt_x"/>
                                          </p:val>
                                        </p:tav>
                                        <p:tav tm="100000">
                                          <p:val>
                                            <p:strVal val="ppt_x"/>
                                          </p:val>
                                        </p:tav>
                                      </p:tavLst>
                                    </p:anim>
                                    <p:anim calcmode="lin" valueType="num">
                                      <p:cBhvr additive="base">
                                        <p:cTn id="55" dur="800"/>
                                        <p:tgtEl>
                                          <p:spTgt spid="26"/>
                                        </p:tgtEl>
                                        <p:attrNameLst>
                                          <p:attrName>ppt_y</p:attrName>
                                        </p:attrNameLst>
                                      </p:cBhvr>
                                      <p:tavLst>
                                        <p:tav tm="0">
                                          <p:val>
                                            <p:strVal val="ppt_y"/>
                                          </p:val>
                                        </p:tav>
                                        <p:tav tm="100000">
                                          <p:val>
                                            <p:strVal val="1+ppt_h/2"/>
                                          </p:val>
                                        </p:tav>
                                      </p:tavLst>
                                    </p:anim>
                                    <p:set>
                                      <p:cBhvr>
                                        <p:cTn id="56" dur="1" fill="hold">
                                          <p:stCondLst>
                                            <p:cond delay="799"/>
                                          </p:stCondLst>
                                        </p:cTn>
                                        <p:tgtEl>
                                          <p:spTgt spid="26"/>
                                        </p:tgtEl>
                                        <p:attrNameLst>
                                          <p:attrName>style.visibility</p:attrName>
                                        </p:attrNameLst>
                                      </p:cBhvr>
                                      <p:to>
                                        <p:strVal val="hidden"/>
                                      </p:to>
                                    </p:set>
                                  </p:childTnLst>
                                </p:cTn>
                              </p:par>
                              <p:par>
                                <p:cTn id="57" presetID="2" presetClass="exit" presetSubtype="4" accel="70000" decel="30000" fill="hold" grpId="1" nodeType="withEffect">
                                  <p:stCondLst>
                                    <p:cond delay="1050"/>
                                  </p:stCondLst>
                                  <p:childTnLst>
                                    <p:anim calcmode="lin" valueType="num">
                                      <p:cBhvr additive="base">
                                        <p:cTn id="58" dur="800"/>
                                        <p:tgtEl>
                                          <p:spTgt spid="27"/>
                                        </p:tgtEl>
                                        <p:attrNameLst>
                                          <p:attrName>ppt_x</p:attrName>
                                        </p:attrNameLst>
                                      </p:cBhvr>
                                      <p:tavLst>
                                        <p:tav tm="0">
                                          <p:val>
                                            <p:strVal val="ppt_x"/>
                                          </p:val>
                                        </p:tav>
                                        <p:tav tm="100000">
                                          <p:val>
                                            <p:strVal val="ppt_x"/>
                                          </p:val>
                                        </p:tav>
                                      </p:tavLst>
                                    </p:anim>
                                    <p:anim calcmode="lin" valueType="num">
                                      <p:cBhvr additive="base">
                                        <p:cTn id="59" dur="800"/>
                                        <p:tgtEl>
                                          <p:spTgt spid="27"/>
                                        </p:tgtEl>
                                        <p:attrNameLst>
                                          <p:attrName>ppt_y</p:attrName>
                                        </p:attrNameLst>
                                      </p:cBhvr>
                                      <p:tavLst>
                                        <p:tav tm="0">
                                          <p:val>
                                            <p:strVal val="ppt_y"/>
                                          </p:val>
                                        </p:tav>
                                        <p:tav tm="100000">
                                          <p:val>
                                            <p:strVal val="1+ppt_h/2"/>
                                          </p:val>
                                        </p:tav>
                                      </p:tavLst>
                                    </p:anim>
                                    <p:set>
                                      <p:cBhvr>
                                        <p:cTn id="60" dur="1" fill="hold">
                                          <p:stCondLst>
                                            <p:cond delay="799"/>
                                          </p:stCondLst>
                                        </p:cTn>
                                        <p:tgtEl>
                                          <p:spTgt spid="27"/>
                                        </p:tgtEl>
                                        <p:attrNameLst>
                                          <p:attrName>style.visibility</p:attrName>
                                        </p:attrNameLst>
                                      </p:cBhvr>
                                      <p:to>
                                        <p:strVal val="hidden"/>
                                      </p:to>
                                    </p:set>
                                  </p:childTnLst>
                                </p:cTn>
                              </p:par>
                              <p:par>
                                <p:cTn id="61" presetID="2" presetClass="exit" presetSubtype="4" accel="70000" decel="30000" fill="hold" grpId="1" nodeType="withEffect">
                                  <p:stCondLst>
                                    <p:cond delay="1100"/>
                                  </p:stCondLst>
                                  <p:childTnLst>
                                    <p:anim calcmode="lin" valueType="num">
                                      <p:cBhvr additive="base">
                                        <p:cTn id="62" dur="800"/>
                                        <p:tgtEl>
                                          <p:spTgt spid="28"/>
                                        </p:tgtEl>
                                        <p:attrNameLst>
                                          <p:attrName>ppt_x</p:attrName>
                                        </p:attrNameLst>
                                      </p:cBhvr>
                                      <p:tavLst>
                                        <p:tav tm="0">
                                          <p:val>
                                            <p:strVal val="ppt_x"/>
                                          </p:val>
                                        </p:tav>
                                        <p:tav tm="100000">
                                          <p:val>
                                            <p:strVal val="ppt_x"/>
                                          </p:val>
                                        </p:tav>
                                      </p:tavLst>
                                    </p:anim>
                                    <p:anim calcmode="lin" valueType="num">
                                      <p:cBhvr additive="base">
                                        <p:cTn id="63" dur="800"/>
                                        <p:tgtEl>
                                          <p:spTgt spid="28"/>
                                        </p:tgtEl>
                                        <p:attrNameLst>
                                          <p:attrName>ppt_y</p:attrName>
                                        </p:attrNameLst>
                                      </p:cBhvr>
                                      <p:tavLst>
                                        <p:tav tm="0">
                                          <p:val>
                                            <p:strVal val="ppt_y"/>
                                          </p:val>
                                        </p:tav>
                                        <p:tav tm="100000">
                                          <p:val>
                                            <p:strVal val="1+ppt_h/2"/>
                                          </p:val>
                                        </p:tav>
                                      </p:tavLst>
                                    </p:anim>
                                    <p:set>
                                      <p:cBhvr>
                                        <p:cTn id="64" dur="1" fill="hold">
                                          <p:stCondLst>
                                            <p:cond delay="799"/>
                                          </p:stCondLst>
                                        </p:cTn>
                                        <p:tgtEl>
                                          <p:spTgt spid="28"/>
                                        </p:tgtEl>
                                        <p:attrNameLst>
                                          <p:attrName>style.visibility</p:attrName>
                                        </p:attrNameLst>
                                      </p:cBhvr>
                                      <p:to>
                                        <p:strVal val="hidden"/>
                                      </p:to>
                                    </p:set>
                                  </p:childTnLst>
                                </p:cTn>
                              </p:par>
                              <p:par>
                                <p:cTn id="65" presetID="2" presetClass="exit" presetSubtype="4" accel="70000" decel="30000" fill="hold" grpId="1" nodeType="withEffect">
                                  <p:stCondLst>
                                    <p:cond delay="1150"/>
                                  </p:stCondLst>
                                  <p:childTnLst>
                                    <p:anim calcmode="lin" valueType="num">
                                      <p:cBhvr additive="base">
                                        <p:cTn id="66" dur="800"/>
                                        <p:tgtEl>
                                          <p:spTgt spid="29"/>
                                        </p:tgtEl>
                                        <p:attrNameLst>
                                          <p:attrName>ppt_x</p:attrName>
                                        </p:attrNameLst>
                                      </p:cBhvr>
                                      <p:tavLst>
                                        <p:tav tm="0">
                                          <p:val>
                                            <p:strVal val="ppt_x"/>
                                          </p:val>
                                        </p:tav>
                                        <p:tav tm="100000">
                                          <p:val>
                                            <p:strVal val="ppt_x"/>
                                          </p:val>
                                        </p:tav>
                                      </p:tavLst>
                                    </p:anim>
                                    <p:anim calcmode="lin" valueType="num">
                                      <p:cBhvr additive="base">
                                        <p:cTn id="67" dur="800"/>
                                        <p:tgtEl>
                                          <p:spTgt spid="29"/>
                                        </p:tgtEl>
                                        <p:attrNameLst>
                                          <p:attrName>ppt_y</p:attrName>
                                        </p:attrNameLst>
                                      </p:cBhvr>
                                      <p:tavLst>
                                        <p:tav tm="0">
                                          <p:val>
                                            <p:strVal val="ppt_y"/>
                                          </p:val>
                                        </p:tav>
                                        <p:tav tm="100000">
                                          <p:val>
                                            <p:strVal val="1+ppt_h/2"/>
                                          </p:val>
                                        </p:tav>
                                      </p:tavLst>
                                    </p:anim>
                                    <p:set>
                                      <p:cBhvr>
                                        <p:cTn id="68" dur="1" fill="hold">
                                          <p:stCondLst>
                                            <p:cond delay="799"/>
                                          </p:stCondLst>
                                        </p:cTn>
                                        <p:tgtEl>
                                          <p:spTgt spid="29"/>
                                        </p:tgtEl>
                                        <p:attrNameLst>
                                          <p:attrName>style.visibility</p:attrName>
                                        </p:attrNameLst>
                                      </p:cBhvr>
                                      <p:to>
                                        <p:strVal val="hidden"/>
                                      </p:to>
                                    </p:set>
                                  </p:childTnLst>
                                </p:cTn>
                              </p:par>
                              <p:par>
                                <p:cTn id="69" presetID="1" presetClass="entr" presetSubtype="0" fill="hold" grpId="0" nodeType="withEffect">
                                  <p:stCondLst>
                                    <p:cond delay="1150"/>
                                  </p:stCondLst>
                                  <p:childTnLst>
                                    <p:set>
                                      <p:cBhvr>
                                        <p:cTn id="70" dur="1" fill="hold">
                                          <p:stCondLst>
                                            <p:cond delay="0"/>
                                          </p:stCondLst>
                                        </p:cTn>
                                        <p:tgtEl>
                                          <p:spTgt spid="9"/>
                                        </p:tgtEl>
                                        <p:attrNameLst>
                                          <p:attrName>style.visibility</p:attrName>
                                        </p:attrNameLst>
                                      </p:cBhvr>
                                      <p:to>
                                        <p:strVal val="visible"/>
                                      </p:to>
                                    </p:set>
                                  </p:childTnLst>
                                </p:cTn>
                              </p:par>
                              <p:par>
                                <p:cTn id="71" presetID="1" presetClass="exit" presetSubtype="0" fill="hold" nodeType="withEffect">
                                  <p:stCondLst>
                                    <p:cond delay="1150"/>
                                  </p:stCondLst>
                                  <p:childTnLst>
                                    <p:set>
                                      <p:cBhvr>
                                        <p:cTn id="72"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3" name="Shape 73"/>
          <p:cNvSpPr txBox="1">
            <a:spLocks noGrp="1"/>
          </p:cNvSpPr>
          <p:nvPr>
            <p:ph type="subTitle" idx="4294967295"/>
          </p:nvPr>
        </p:nvSpPr>
        <p:spPr>
          <a:xfrm>
            <a:off x="1744115" y="930955"/>
            <a:ext cx="8791953" cy="2221677"/>
          </a:xfrm>
          <a:prstGeom prst="rect">
            <a:avLst/>
          </a:prstGeom>
        </p:spPr>
        <p:txBody>
          <a:bodyPr wrap="square" lIns="91425" tIns="91425" rIns="91425" bIns="91425" anchor="t" anchorCtr="0">
            <a:noAutofit/>
          </a:bodyPr>
          <a:lstStyle/>
          <a:p>
            <a:pPr lvl="0" algn="ctr">
              <a:spcBef>
                <a:spcPts val="0"/>
              </a:spcBef>
              <a:buNone/>
            </a:pPr>
            <a:r>
              <a:rPr lang="en-US" sz="2800" b="1" dirty="0" smtClean="0">
                <a:solidFill>
                  <a:srgbClr val="F5F1E0"/>
                </a:solidFill>
                <a:highlight>
                  <a:srgbClr val="222222"/>
                </a:highlight>
              </a:rPr>
              <a:t>IMPACT OF </a:t>
            </a:r>
            <a:r>
              <a:rPr lang="en-US" sz="2800" b="1" dirty="0">
                <a:solidFill>
                  <a:srgbClr val="F5F1E0"/>
                </a:solidFill>
                <a:highlight>
                  <a:srgbClr val="222222"/>
                </a:highlight>
              </a:rPr>
              <a:t>CHANGE MANAGEMENT </a:t>
            </a:r>
            <a:endParaRPr lang="en-US" sz="2800" b="1" dirty="0" smtClean="0">
              <a:solidFill>
                <a:srgbClr val="F5F1E0"/>
              </a:solidFill>
              <a:highlight>
                <a:srgbClr val="222222"/>
              </a:highlight>
            </a:endParaRPr>
          </a:p>
          <a:p>
            <a:pPr lvl="0" algn="ctr">
              <a:spcBef>
                <a:spcPts val="0"/>
              </a:spcBef>
              <a:buNone/>
            </a:pPr>
            <a:endParaRPr lang="en-US" sz="2800" dirty="0" smtClean="0"/>
          </a:p>
          <a:p>
            <a:pPr lvl="0" algn="ctr">
              <a:spcBef>
                <a:spcPts val="0"/>
              </a:spcBef>
              <a:buNone/>
            </a:pPr>
            <a:r>
              <a:rPr lang="en-US" sz="2800" dirty="0" smtClean="0"/>
              <a:t>When </a:t>
            </a:r>
            <a:r>
              <a:rPr lang="en-US" sz="2800" dirty="0"/>
              <a:t>you introduce a change to the organization, you are ultimately going to be impacting one or more of the following:</a:t>
            </a:r>
            <a:endParaRPr lang="en" sz="2800" b="1" dirty="0">
              <a:solidFill>
                <a:srgbClr val="F5F1E0"/>
              </a:solidFill>
              <a:highlight>
                <a:srgbClr val="222222"/>
              </a:highlight>
            </a:endParaRPr>
          </a:p>
        </p:txBody>
      </p:sp>
      <p:cxnSp>
        <p:nvCxnSpPr>
          <p:cNvPr id="76" name="Shape 76"/>
          <p:cNvCxnSpPr/>
          <p:nvPr/>
        </p:nvCxnSpPr>
        <p:spPr>
          <a:xfrm>
            <a:off x="5437952" y="5977111"/>
            <a:ext cx="1288800" cy="0"/>
          </a:xfrm>
          <a:prstGeom prst="straightConnector1">
            <a:avLst/>
          </a:prstGeom>
          <a:noFill/>
          <a:ln w="9525" cap="flat" cmpd="sng">
            <a:solidFill>
              <a:srgbClr val="222222"/>
            </a:solidFill>
            <a:prstDash val="solid"/>
            <a:round/>
            <a:headEnd type="none" w="lg" len="lg"/>
            <a:tailEnd type="none" w="lg" len="lg"/>
          </a:ln>
        </p:spPr>
      </p:cxnSp>
      <p:sp>
        <p:nvSpPr>
          <p:cNvPr id="77" name="Shape 77"/>
          <p:cNvSpPr/>
          <p:nvPr/>
        </p:nvSpPr>
        <p:spPr>
          <a:xfrm>
            <a:off x="6039752" y="5934511"/>
            <a:ext cx="85200" cy="85200"/>
          </a:xfrm>
          <a:prstGeom prst="diamond">
            <a:avLst/>
          </a:prstGeom>
          <a:solidFill>
            <a:srgbClr val="222222"/>
          </a:solidFill>
          <a:ln>
            <a:noFill/>
          </a:ln>
        </p:spPr>
        <p:txBody>
          <a:bodyPr wrap="square" lIns="91425" tIns="91425" rIns="91425" bIns="91425" anchor="ctr" anchorCtr="0">
            <a:noAutofit/>
          </a:bodyPr>
          <a:lstStyle/>
          <a:p>
            <a:endParaRPr/>
          </a:p>
        </p:txBody>
      </p:sp>
      <p:sp>
        <p:nvSpPr>
          <p:cNvPr id="3" name="Rectangle 2"/>
          <p:cNvSpPr/>
          <p:nvPr/>
        </p:nvSpPr>
        <p:spPr>
          <a:xfrm>
            <a:off x="3076952" y="3460745"/>
            <a:ext cx="6096000" cy="1815882"/>
          </a:xfrm>
          <a:prstGeom prst="rect">
            <a:avLst/>
          </a:prstGeom>
        </p:spPr>
        <p:txBody>
          <a:bodyPr>
            <a:spAutoFit/>
          </a:bodyPr>
          <a:lstStyle/>
          <a:p>
            <a:pPr marL="457200" indent="-457200">
              <a:buFont typeface="Arial" panose="020B0604020202020204" pitchFamily="34" charset="0"/>
              <a:buChar char="•"/>
            </a:pPr>
            <a:r>
              <a:rPr lang="en-US" sz="2800" dirty="0"/>
              <a:t>Processes</a:t>
            </a:r>
          </a:p>
          <a:p>
            <a:pPr marL="457200" indent="-457200">
              <a:buFont typeface="Arial" panose="020B0604020202020204" pitchFamily="34" charset="0"/>
              <a:buChar char="•"/>
            </a:pPr>
            <a:r>
              <a:rPr lang="en-US" sz="2800" dirty="0"/>
              <a:t>Systems</a:t>
            </a:r>
          </a:p>
          <a:p>
            <a:pPr marL="457200" indent="-457200">
              <a:buFont typeface="Arial" panose="020B0604020202020204" pitchFamily="34" charset="0"/>
              <a:buChar char="•"/>
            </a:pPr>
            <a:r>
              <a:rPr lang="en-US" sz="2800" dirty="0"/>
              <a:t>Organization structure</a:t>
            </a:r>
          </a:p>
          <a:p>
            <a:pPr marL="457200" indent="-457200">
              <a:buFont typeface="Arial" panose="020B0604020202020204" pitchFamily="34" charset="0"/>
              <a:buChar char="•"/>
            </a:pPr>
            <a:r>
              <a:rPr lang="en-US" sz="2800" dirty="0"/>
              <a:t>Job roles</a:t>
            </a:r>
          </a:p>
        </p:txBody>
      </p:sp>
    </p:spTree>
  </p:cSld>
  <p:clrMapOvr>
    <a:masterClrMapping/>
  </p:clrMapOvr>
  <p:transition spd="slow">
    <p:push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3" name="Shape 73"/>
          <p:cNvSpPr txBox="1">
            <a:spLocks noGrp="1"/>
          </p:cNvSpPr>
          <p:nvPr>
            <p:ph type="subTitle" idx="4294967295"/>
          </p:nvPr>
        </p:nvSpPr>
        <p:spPr>
          <a:xfrm>
            <a:off x="2153551" y="930956"/>
            <a:ext cx="8641827" cy="1046400"/>
          </a:xfrm>
          <a:prstGeom prst="rect">
            <a:avLst/>
          </a:prstGeom>
        </p:spPr>
        <p:txBody>
          <a:bodyPr wrap="square" lIns="91425" tIns="91425" rIns="91425" bIns="91425" anchor="t" anchorCtr="0">
            <a:noAutofit/>
          </a:bodyPr>
          <a:lstStyle/>
          <a:p>
            <a:pPr lvl="0" algn="ctr">
              <a:spcBef>
                <a:spcPts val="0"/>
              </a:spcBef>
              <a:buNone/>
            </a:pPr>
            <a:r>
              <a:rPr lang="en-US" sz="2800" b="1" dirty="0">
                <a:solidFill>
                  <a:srgbClr val="F5F1E0"/>
                </a:solidFill>
                <a:highlight>
                  <a:srgbClr val="222222"/>
                </a:highlight>
              </a:rPr>
              <a:t>CHALLENGES OF CHANGE MANAGEMENT</a:t>
            </a:r>
            <a:endParaRPr lang="en" sz="2800" b="1" dirty="0">
              <a:solidFill>
                <a:srgbClr val="F5F1E0"/>
              </a:solidFill>
              <a:highlight>
                <a:srgbClr val="222222"/>
              </a:highlight>
            </a:endParaRPr>
          </a:p>
        </p:txBody>
      </p:sp>
      <p:cxnSp>
        <p:nvCxnSpPr>
          <p:cNvPr id="76" name="Shape 76"/>
          <p:cNvCxnSpPr/>
          <p:nvPr/>
        </p:nvCxnSpPr>
        <p:spPr>
          <a:xfrm>
            <a:off x="5437952" y="5977111"/>
            <a:ext cx="1288800" cy="0"/>
          </a:xfrm>
          <a:prstGeom prst="straightConnector1">
            <a:avLst/>
          </a:prstGeom>
          <a:noFill/>
          <a:ln w="9525" cap="flat" cmpd="sng">
            <a:solidFill>
              <a:srgbClr val="222222"/>
            </a:solidFill>
            <a:prstDash val="solid"/>
            <a:round/>
            <a:headEnd type="none" w="lg" len="lg"/>
            <a:tailEnd type="none" w="lg" len="lg"/>
          </a:ln>
        </p:spPr>
      </p:cxnSp>
      <p:sp>
        <p:nvSpPr>
          <p:cNvPr id="77" name="Shape 77"/>
          <p:cNvSpPr/>
          <p:nvPr/>
        </p:nvSpPr>
        <p:spPr>
          <a:xfrm>
            <a:off x="6039752" y="5934511"/>
            <a:ext cx="85200" cy="85200"/>
          </a:xfrm>
          <a:prstGeom prst="diamond">
            <a:avLst/>
          </a:prstGeom>
          <a:solidFill>
            <a:srgbClr val="222222"/>
          </a:solidFill>
          <a:ln>
            <a:noFill/>
          </a:ln>
        </p:spPr>
        <p:txBody>
          <a:bodyPr wrap="square" lIns="91425" tIns="91425" rIns="91425" bIns="91425" anchor="ctr" anchorCtr="0">
            <a:noAutofit/>
          </a:bodyPr>
          <a:lstStyle/>
          <a:p>
            <a:endParaRPr/>
          </a:p>
        </p:txBody>
      </p:sp>
      <p:sp>
        <p:nvSpPr>
          <p:cNvPr id="3" name="Rectangle 2"/>
          <p:cNvSpPr/>
          <p:nvPr/>
        </p:nvSpPr>
        <p:spPr>
          <a:xfrm>
            <a:off x="797776" y="2019956"/>
            <a:ext cx="6096000" cy="3250698"/>
          </a:xfrm>
          <a:prstGeom prst="rect">
            <a:avLst/>
          </a:prstGeom>
        </p:spPr>
        <p:txBody>
          <a:bodyPr>
            <a:spAutoFit/>
          </a:bodyPr>
          <a:lstStyle/>
          <a:p>
            <a:pPr marL="457200" lvl="0" indent="-342900">
              <a:lnSpc>
                <a:spcPct val="115000"/>
              </a:lnSpc>
              <a:buClr>
                <a:srgbClr val="222222"/>
              </a:buClr>
              <a:buSzPts val="1800"/>
              <a:buFont typeface="Raleway"/>
              <a:buChar char="◉"/>
            </a:pPr>
            <a:r>
              <a:rPr lang="en-US" sz="2000" b="1" dirty="0">
                <a:solidFill>
                  <a:srgbClr val="F5F1E0"/>
                </a:solidFill>
                <a:highlight>
                  <a:srgbClr val="222222"/>
                </a:highlight>
                <a:latin typeface="Raleway"/>
                <a:sym typeface="Raleway"/>
              </a:rPr>
              <a:t>Perception barrier</a:t>
            </a:r>
          </a:p>
          <a:p>
            <a:pPr marL="457200" lvl="0" indent="-342900">
              <a:lnSpc>
                <a:spcPct val="115000"/>
              </a:lnSpc>
              <a:buClr>
                <a:srgbClr val="222222"/>
              </a:buClr>
              <a:buSzPts val="1800"/>
              <a:buFont typeface="Raleway"/>
              <a:buChar char="◉"/>
            </a:pPr>
            <a:r>
              <a:rPr lang="en-US" sz="2000" b="1" dirty="0">
                <a:solidFill>
                  <a:srgbClr val="F5F1E0"/>
                </a:solidFill>
                <a:highlight>
                  <a:srgbClr val="222222"/>
                </a:highlight>
                <a:latin typeface="Raleway"/>
                <a:sym typeface="Raleway"/>
              </a:rPr>
              <a:t>Risk-aversion</a:t>
            </a:r>
          </a:p>
          <a:p>
            <a:pPr marL="457200" lvl="0" indent="-342900">
              <a:lnSpc>
                <a:spcPct val="115000"/>
              </a:lnSpc>
              <a:buClr>
                <a:srgbClr val="222222"/>
              </a:buClr>
              <a:buSzPts val="1800"/>
              <a:buFont typeface="Raleway"/>
              <a:buChar char="◉"/>
            </a:pPr>
            <a:r>
              <a:rPr lang="en-US" sz="2000" b="1" dirty="0">
                <a:solidFill>
                  <a:srgbClr val="F5F1E0"/>
                </a:solidFill>
                <a:highlight>
                  <a:srgbClr val="222222"/>
                </a:highlight>
                <a:latin typeface="Raleway"/>
                <a:sym typeface="Raleway"/>
              </a:rPr>
              <a:t>Lack of support</a:t>
            </a:r>
          </a:p>
          <a:p>
            <a:pPr marL="457200" lvl="0" indent="-342900">
              <a:lnSpc>
                <a:spcPct val="115000"/>
              </a:lnSpc>
              <a:buClr>
                <a:srgbClr val="222222"/>
              </a:buClr>
              <a:buSzPts val="1800"/>
              <a:buFont typeface="Raleway"/>
              <a:buChar char="◉"/>
            </a:pPr>
            <a:r>
              <a:rPr lang="en-US" sz="2000" b="1" dirty="0">
                <a:solidFill>
                  <a:srgbClr val="F5F1E0"/>
                </a:solidFill>
                <a:highlight>
                  <a:srgbClr val="222222"/>
                </a:highlight>
                <a:latin typeface="Raleway"/>
                <a:sym typeface="Raleway"/>
              </a:rPr>
              <a:t>Lack of complete and correct information</a:t>
            </a:r>
          </a:p>
          <a:p>
            <a:pPr marL="457200" lvl="0" indent="-342900">
              <a:lnSpc>
                <a:spcPct val="115000"/>
              </a:lnSpc>
              <a:buClr>
                <a:srgbClr val="222222"/>
              </a:buClr>
              <a:buSzPts val="1800"/>
              <a:buFont typeface="Raleway"/>
              <a:buChar char="◉"/>
            </a:pPr>
            <a:r>
              <a:rPr lang="en-US" sz="2000" b="1" dirty="0">
                <a:solidFill>
                  <a:srgbClr val="F5F1E0"/>
                </a:solidFill>
                <a:highlight>
                  <a:srgbClr val="222222"/>
                </a:highlight>
                <a:latin typeface="Raleway"/>
                <a:sym typeface="Raleway"/>
              </a:rPr>
              <a:t>Lack of Employee Involvement</a:t>
            </a:r>
          </a:p>
          <a:p>
            <a:pPr marL="457200" lvl="0" indent="-342900">
              <a:lnSpc>
                <a:spcPct val="115000"/>
              </a:lnSpc>
              <a:buClr>
                <a:srgbClr val="222222"/>
              </a:buClr>
              <a:buSzPts val="1800"/>
              <a:buFont typeface="Raleway"/>
              <a:buChar char="◉"/>
            </a:pPr>
            <a:r>
              <a:rPr lang="en-US" sz="2000" b="1" dirty="0">
                <a:solidFill>
                  <a:srgbClr val="F5F1E0"/>
                </a:solidFill>
                <a:highlight>
                  <a:srgbClr val="222222"/>
                </a:highlight>
                <a:latin typeface="Raleway"/>
                <a:sym typeface="Raleway"/>
              </a:rPr>
              <a:t>Lack of Effective Communication Strategy</a:t>
            </a:r>
          </a:p>
          <a:p>
            <a:pPr marL="457200" lvl="0" indent="-342900">
              <a:lnSpc>
                <a:spcPct val="115000"/>
              </a:lnSpc>
              <a:buClr>
                <a:srgbClr val="222222"/>
              </a:buClr>
              <a:buSzPts val="1800"/>
              <a:buFont typeface="Raleway"/>
              <a:buChar char="◉"/>
            </a:pPr>
            <a:r>
              <a:rPr lang="en-US" sz="2000" b="1" dirty="0">
                <a:solidFill>
                  <a:srgbClr val="F5F1E0"/>
                </a:solidFill>
                <a:highlight>
                  <a:srgbClr val="222222"/>
                </a:highlight>
                <a:latin typeface="Raleway"/>
                <a:sym typeface="Raleway"/>
              </a:rPr>
              <a:t>Shifting the Planning</a:t>
            </a:r>
          </a:p>
          <a:p>
            <a:pPr marL="457200" lvl="0" indent="-342900">
              <a:lnSpc>
                <a:spcPct val="115000"/>
              </a:lnSpc>
              <a:buClr>
                <a:srgbClr val="222222"/>
              </a:buClr>
              <a:buSzPts val="1800"/>
              <a:buFont typeface="Raleway"/>
              <a:buChar char="◉"/>
            </a:pPr>
            <a:r>
              <a:rPr lang="en-US" sz="2000" b="1" dirty="0">
                <a:solidFill>
                  <a:srgbClr val="F5F1E0"/>
                </a:solidFill>
                <a:highlight>
                  <a:srgbClr val="222222"/>
                </a:highlight>
                <a:latin typeface="Raleway"/>
                <a:sym typeface="Raleway"/>
              </a:rPr>
              <a:t>Unknown Current State</a:t>
            </a:r>
          </a:p>
          <a:p>
            <a:pPr marL="457200" lvl="0" indent="-342900">
              <a:lnSpc>
                <a:spcPct val="115000"/>
              </a:lnSpc>
              <a:buClr>
                <a:srgbClr val="222222"/>
              </a:buClr>
              <a:buSzPts val="1800"/>
              <a:buFont typeface="Raleway"/>
              <a:buChar char="◉"/>
            </a:pPr>
            <a:r>
              <a:rPr lang="en-US" sz="2000" b="1" dirty="0">
                <a:solidFill>
                  <a:srgbClr val="F5F1E0"/>
                </a:solidFill>
                <a:highlight>
                  <a:srgbClr val="222222"/>
                </a:highlight>
                <a:latin typeface="Raleway"/>
                <a:sym typeface="Raleway"/>
              </a:rPr>
              <a:t>Organization Complexity</a:t>
            </a:r>
          </a:p>
        </p:txBody>
      </p:sp>
      <p:pic>
        <p:nvPicPr>
          <p:cNvPr id="6" name="Picture 5"/>
          <p:cNvPicPr>
            <a:picLocks noChangeAspect="1"/>
          </p:cNvPicPr>
          <p:nvPr/>
        </p:nvPicPr>
        <p:blipFill>
          <a:blip r:embed="rId3"/>
          <a:stretch>
            <a:fillRect/>
          </a:stretch>
        </p:blipFill>
        <p:spPr>
          <a:xfrm>
            <a:off x="6726752" y="2358125"/>
            <a:ext cx="4614538" cy="2912529"/>
          </a:xfrm>
          <a:prstGeom prst="rect">
            <a:avLst/>
          </a:prstGeom>
        </p:spPr>
      </p:pic>
    </p:spTree>
    <p:extLst>
      <p:ext uri="{BB962C8B-B14F-4D97-AF65-F5344CB8AC3E}">
        <p14:creationId xmlns:p14="http://schemas.microsoft.com/office/powerpoint/2010/main" val="859653084"/>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idx="4294967295"/>
          </p:nvPr>
        </p:nvSpPr>
        <p:spPr>
          <a:xfrm>
            <a:off x="3334300" y="742400"/>
            <a:ext cx="5523600" cy="637200"/>
          </a:xfrm>
          <a:prstGeom prst="rect">
            <a:avLst/>
          </a:prstGeom>
        </p:spPr>
        <p:txBody>
          <a:bodyPr wrap="square" lIns="91425" tIns="91425" rIns="91425" bIns="91425" anchor="ctr" anchorCtr="0">
            <a:noAutofit/>
          </a:bodyPr>
          <a:lstStyle/>
          <a:p>
            <a:r>
              <a:rPr lang="en"/>
              <a:t>Let’s review some concepts</a:t>
            </a:r>
          </a:p>
        </p:txBody>
      </p:sp>
      <p:sp>
        <p:nvSpPr>
          <p:cNvPr id="200" name="Shape 200"/>
          <p:cNvSpPr txBox="1">
            <a:spLocks noGrp="1"/>
          </p:cNvSpPr>
          <p:nvPr>
            <p:ph type="body" idx="1"/>
          </p:nvPr>
        </p:nvSpPr>
        <p:spPr>
          <a:xfrm>
            <a:off x="273766" y="1544054"/>
            <a:ext cx="11589370" cy="1740000"/>
          </a:xfrm>
          <a:prstGeom prst="rect">
            <a:avLst/>
          </a:prstGeom>
        </p:spPr>
        <p:txBody>
          <a:bodyPr wrap="square" lIns="91425" tIns="91425" rIns="91425" bIns="91425" anchor="t" anchorCtr="0">
            <a:noAutofit/>
          </a:bodyPr>
          <a:lstStyle/>
          <a:p>
            <a:pPr algn="just">
              <a:buNone/>
            </a:pPr>
            <a:r>
              <a:rPr lang="en-US" sz="2600" b="1" dirty="0" smtClean="0">
                <a:solidFill>
                  <a:srgbClr val="A8122A"/>
                </a:solidFill>
              </a:rPr>
              <a:t>Individual Change Management </a:t>
            </a:r>
            <a:endParaRPr lang="en" sz="2600" dirty="0"/>
          </a:p>
          <a:p>
            <a:pPr algn="just">
              <a:buNone/>
            </a:pPr>
            <a:r>
              <a:rPr lang="en" sz="2000" dirty="0"/>
              <a:t>T</a:t>
            </a:r>
            <a:r>
              <a:rPr lang="en-US" sz="1900" dirty="0" smtClean="0"/>
              <a:t>his </a:t>
            </a:r>
            <a:r>
              <a:rPr lang="en-US" sz="1900" dirty="0"/>
              <a:t>segment is designed to assist the people who need to make a transition, or change successfully within their roles. Using methodology from psychology and neuroscience, the company developed the ADKAR® Model, which is one of the most widely used models for managing individual change in the world today.</a:t>
            </a:r>
          </a:p>
          <a:p>
            <a:pPr algn="just">
              <a:buNone/>
            </a:pPr>
            <a:r>
              <a:rPr lang="en" sz="2000" dirty="0" smtClean="0"/>
              <a:t>.</a:t>
            </a:r>
            <a:endParaRPr lang="en" sz="2000" dirty="0"/>
          </a:p>
        </p:txBody>
      </p:sp>
      <p:sp>
        <p:nvSpPr>
          <p:cNvPr id="206" name="Shape 206"/>
          <p:cNvSpPr txBox="1">
            <a:spLocks noGrp="1"/>
          </p:cNvSpPr>
          <p:nvPr>
            <p:ph type="title"/>
          </p:nvPr>
        </p:nvSpPr>
        <p:spPr>
          <a:xfrm>
            <a:off x="3334200" y="575552"/>
            <a:ext cx="5523600" cy="939148"/>
          </a:xfrm>
          <a:prstGeom prst="rect">
            <a:avLst/>
          </a:prstGeom>
        </p:spPr>
        <p:txBody>
          <a:bodyPr wrap="square" lIns="91425" tIns="91425" rIns="91425" bIns="91425" anchor="ctr" anchorCtr="0">
            <a:noAutofit/>
          </a:bodyPr>
          <a:lstStyle/>
          <a:p>
            <a:r>
              <a:rPr lang="en-US" sz="2400" dirty="0"/>
              <a:t>Three core levels of Organizational Change Management (OCM</a:t>
            </a:r>
            <a:r>
              <a:rPr lang="en-US" sz="2400" dirty="0" smtClean="0"/>
              <a:t>)</a:t>
            </a:r>
            <a:endParaRPr lang="en" sz="2400" dirty="0"/>
          </a:p>
        </p:txBody>
      </p:sp>
      <p:grpSp>
        <p:nvGrpSpPr>
          <p:cNvPr id="207" name="Shape 207"/>
          <p:cNvGrpSpPr/>
          <p:nvPr/>
        </p:nvGrpSpPr>
        <p:grpSpPr>
          <a:xfrm>
            <a:off x="5615580" y="1538179"/>
            <a:ext cx="401438" cy="401438"/>
            <a:chOff x="2594325" y="1627175"/>
            <a:chExt cx="440850" cy="440850"/>
          </a:xfrm>
        </p:grpSpPr>
        <p:sp>
          <p:nvSpPr>
            <p:cNvPr id="208" name="Shape 208"/>
            <p:cNvSpPr/>
            <p:nvPr/>
          </p:nvSpPr>
          <p:spPr>
            <a:xfrm>
              <a:off x="2594325" y="1890950"/>
              <a:ext cx="177075" cy="177075"/>
            </a:xfrm>
            <a:custGeom>
              <a:avLst/>
              <a:gdLst/>
              <a:ahLst/>
              <a:cxnLst/>
              <a:rect l="0" t="0" r="0" b="0"/>
              <a:pathLst>
                <a:path w="7083" h="7083" extrusionOk="0">
                  <a:moveTo>
                    <a:pt x="5544" y="0"/>
                  </a:moveTo>
                  <a:lnTo>
                    <a:pt x="538" y="5984"/>
                  </a:lnTo>
                  <a:lnTo>
                    <a:pt x="0" y="7083"/>
                  </a:lnTo>
                  <a:lnTo>
                    <a:pt x="1099" y="6546"/>
                  </a:lnTo>
                  <a:lnTo>
                    <a:pt x="7083" y="1539"/>
                  </a:lnTo>
                  <a:lnTo>
                    <a:pt x="5544" y="0"/>
                  </a:lnTo>
                  <a:close/>
                </a:path>
              </a:pathLst>
            </a:custGeom>
            <a:solidFill>
              <a:srgbClr val="A8122A"/>
            </a:solidFill>
            <a:ln>
              <a:noFill/>
            </a:ln>
          </p:spPr>
          <p:txBody>
            <a:bodyPr wrap="square" lIns="91425" tIns="91425" rIns="91425" bIns="91425" anchor="ctr" anchorCtr="0">
              <a:noAutofit/>
            </a:bodyPr>
            <a:lstStyle/>
            <a:p>
              <a:endParaRPr/>
            </a:p>
          </p:txBody>
        </p:sp>
        <p:sp>
          <p:nvSpPr>
            <p:cNvPr id="209" name="Shape 209"/>
            <p:cNvSpPr/>
            <p:nvPr/>
          </p:nvSpPr>
          <p:spPr>
            <a:xfrm>
              <a:off x="2858700" y="1627175"/>
              <a:ext cx="176475" cy="176475"/>
            </a:xfrm>
            <a:custGeom>
              <a:avLst/>
              <a:gdLst/>
              <a:ahLst/>
              <a:cxnLst/>
              <a:rect l="0" t="0" r="0" b="0"/>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solidFill>
              <a:srgbClr val="A8122A"/>
            </a:solidFill>
            <a:ln>
              <a:noFill/>
            </a:ln>
          </p:spPr>
          <p:txBody>
            <a:bodyPr wrap="square" lIns="91425" tIns="91425" rIns="91425" bIns="91425" anchor="ctr" anchorCtr="0">
              <a:noAutofit/>
            </a:bodyPr>
            <a:lstStyle/>
            <a:p>
              <a:endParaRPr/>
            </a:p>
          </p:txBody>
        </p:sp>
        <p:sp>
          <p:nvSpPr>
            <p:cNvPr id="210" name="Shape 210"/>
            <p:cNvSpPr/>
            <p:nvPr/>
          </p:nvSpPr>
          <p:spPr>
            <a:xfrm>
              <a:off x="2663325" y="1702275"/>
              <a:ext cx="296750" cy="296775"/>
            </a:xfrm>
            <a:custGeom>
              <a:avLst/>
              <a:gdLst/>
              <a:ahLst/>
              <a:cxnLst/>
              <a:rect l="0" t="0" r="0" b="0"/>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solidFill>
              <a:srgbClr val="A8122A"/>
            </a:solidFill>
            <a:ln>
              <a:noFill/>
            </a:ln>
          </p:spPr>
          <p:txBody>
            <a:bodyPr wrap="square" lIns="91425" tIns="91425" rIns="91425" bIns="91425" anchor="ctr" anchorCtr="0">
              <a:noAutofit/>
            </a:bodyPr>
            <a:lstStyle/>
            <a:p>
              <a:endParaRPr/>
            </a:p>
          </p:txBody>
        </p:sp>
      </p:grpSp>
      <p:sp>
        <p:nvSpPr>
          <p:cNvPr id="33" name="Shape 200"/>
          <p:cNvSpPr txBox="1">
            <a:spLocks/>
          </p:cNvSpPr>
          <p:nvPr/>
        </p:nvSpPr>
        <p:spPr>
          <a:xfrm>
            <a:off x="273766" y="3284054"/>
            <a:ext cx="11589371" cy="1929011"/>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22222"/>
              </a:buClr>
              <a:buSzPts val="1800"/>
              <a:buFont typeface="Raleway"/>
              <a:buChar char="◉"/>
              <a:defRPr sz="1800" b="0" i="0" u="none" strike="noStrike" cap="none">
                <a:solidFill>
                  <a:srgbClr val="222222"/>
                </a:solidFill>
                <a:latin typeface="Raleway"/>
                <a:ea typeface="Raleway"/>
                <a:cs typeface="Raleway"/>
                <a:sym typeface="Raleway"/>
              </a:defRPr>
            </a:lvl1pPr>
            <a:lvl2pPr marR="0" lvl="1" algn="l" rtl="0">
              <a:lnSpc>
                <a:spcPct val="100000"/>
              </a:lnSpc>
              <a:spcBef>
                <a:spcPts val="0"/>
              </a:spcBef>
              <a:spcAft>
                <a:spcPts val="0"/>
              </a:spcAft>
              <a:buClr>
                <a:srgbClr val="222222"/>
              </a:buClr>
              <a:buSzPts val="1800"/>
              <a:buFont typeface="Raleway"/>
              <a:buChar char="○"/>
              <a:defRPr sz="1800" b="0" i="0" u="none" strike="noStrike" cap="none">
                <a:solidFill>
                  <a:srgbClr val="222222"/>
                </a:solidFill>
                <a:latin typeface="Raleway"/>
                <a:ea typeface="Raleway"/>
                <a:cs typeface="Raleway"/>
                <a:sym typeface="Raleway"/>
              </a:defRPr>
            </a:lvl2pPr>
            <a:lvl3pPr marR="0" lvl="2" algn="l" rtl="0">
              <a:lnSpc>
                <a:spcPct val="100000"/>
              </a:lnSpc>
              <a:spcBef>
                <a:spcPts val="0"/>
              </a:spcBef>
              <a:spcAft>
                <a:spcPts val="0"/>
              </a:spcAft>
              <a:buClr>
                <a:srgbClr val="222222"/>
              </a:buClr>
              <a:buSzPts val="1800"/>
              <a:buFont typeface="Raleway"/>
              <a:buChar char="■"/>
              <a:defRPr sz="1800" b="0" i="0" u="none" strike="noStrike" cap="none">
                <a:solidFill>
                  <a:srgbClr val="222222"/>
                </a:solidFill>
                <a:latin typeface="Raleway"/>
                <a:ea typeface="Raleway"/>
                <a:cs typeface="Raleway"/>
                <a:sym typeface="Raleway"/>
              </a:defRPr>
            </a:lvl3pPr>
            <a:lvl4pPr marR="0" lvl="3" algn="l" rtl="0">
              <a:lnSpc>
                <a:spcPct val="100000"/>
              </a:lnSpc>
              <a:spcBef>
                <a:spcPts val="0"/>
              </a:spcBef>
              <a:spcAft>
                <a:spcPts val="0"/>
              </a:spcAft>
              <a:buClr>
                <a:srgbClr val="222222"/>
              </a:buClr>
              <a:buSzPts val="1800"/>
              <a:buFont typeface="Raleway"/>
              <a:buChar char="●"/>
              <a:defRPr sz="1800" b="0" i="0" u="none" strike="noStrike" cap="none">
                <a:solidFill>
                  <a:srgbClr val="222222"/>
                </a:solidFill>
                <a:latin typeface="Raleway"/>
                <a:ea typeface="Raleway"/>
                <a:cs typeface="Raleway"/>
                <a:sym typeface="Raleway"/>
              </a:defRPr>
            </a:lvl4pPr>
            <a:lvl5pPr marR="0" lvl="4" algn="l" rtl="0">
              <a:lnSpc>
                <a:spcPct val="100000"/>
              </a:lnSpc>
              <a:spcBef>
                <a:spcPts val="0"/>
              </a:spcBef>
              <a:spcAft>
                <a:spcPts val="0"/>
              </a:spcAft>
              <a:buClr>
                <a:srgbClr val="222222"/>
              </a:buClr>
              <a:buSzPts val="1800"/>
              <a:buFont typeface="Raleway"/>
              <a:buChar char="○"/>
              <a:defRPr sz="1800" b="0" i="0" u="none" strike="noStrike" cap="none">
                <a:solidFill>
                  <a:srgbClr val="222222"/>
                </a:solidFill>
                <a:latin typeface="Raleway"/>
                <a:ea typeface="Raleway"/>
                <a:cs typeface="Raleway"/>
                <a:sym typeface="Raleway"/>
              </a:defRPr>
            </a:lvl5pPr>
            <a:lvl6pPr marR="0" lvl="5" algn="l" rtl="0">
              <a:lnSpc>
                <a:spcPct val="100000"/>
              </a:lnSpc>
              <a:spcBef>
                <a:spcPts val="0"/>
              </a:spcBef>
              <a:spcAft>
                <a:spcPts val="0"/>
              </a:spcAft>
              <a:buClr>
                <a:srgbClr val="222222"/>
              </a:buClr>
              <a:buSzPts val="1800"/>
              <a:buFont typeface="Raleway"/>
              <a:buChar char="■"/>
              <a:defRPr sz="1800" b="0" i="0" u="none" strike="noStrike" cap="none">
                <a:solidFill>
                  <a:srgbClr val="222222"/>
                </a:solidFill>
                <a:latin typeface="Raleway"/>
                <a:ea typeface="Raleway"/>
                <a:cs typeface="Raleway"/>
                <a:sym typeface="Raleway"/>
              </a:defRPr>
            </a:lvl6pPr>
            <a:lvl7pPr marR="0" lvl="6" algn="l" rtl="0">
              <a:lnSpc>
                <a:spcPct val="100000"/>
              </a:lnSpc>
              <a:spcBef>
                <a:spcPts val="0"/>
              </a:spcBef>
              <a:spcAft>
                <a:spcPts val="0"/>
              </a:spcAft>
              <a:buClr>
                <a:srgbClr val="222222"/>
              </a:buClr>
              <a:buSzPts val="1800"/>
              <a:buFont typeface="Raleway"/>
              <a:buChar char="●"/>
              <a:defRPr sz="1800" b="0" i="0" u="none" strike="noStrike" cap="none">
                <a:solidFill>
                  <a:srgbClr val="222222"/>
                </a:solidFill>
                <a:latin typeface="Raleway"/>
                <a:ea typeface="Raleway"/>
                <a:cs typeface="Raleway"/>
                <a:sym typeface="Raleway"/>
              </a:defRPr>
            </a:lvl7pPr>
            <a:lvl8pPr marR="0" lvl="7" algn="l" rtl="0">
              <a:lnSpc>
                <a:spcPct val="100000"/>
              </a:lnSpc>
              <a:spcBef>
                <a:spcPts val="0"/>
              </a:spcBef>
              <a:spcAft>
                <a:spcPts val="0"/>
              </a:spcAft>
              <a:buClr>
                <a:srgbClr val="222222"/>
              </a:buClr>
              <a:buSzPts val="1800"/>
              <a:buFont typeface="Raleway"/>
              <a:buChar char="○"/>
              <a:defRPr sz="1800" b="0" i="0" u="none" strike="noStrike" cap="none">
                <a:solidFill>
                  <a:srgbClr val="222222"/>
                </a:solidFill>
                <a:latin typeface="Raleway"/>
                <a:ea typeface="Raleway"/>
                <a:cs typeface="Raleway"/>
                <a:sym typeface="Raleway"/>
              </a:defRPr>
            </a:lvl8pPr>
            <a:lvl9pPr marR="0" lvl="8" algn="l" rtl="0">
              <a:lnSpc>
                <a:spcPct val="100000"/>
              </a:lnSpc>
              <a:spcBef>
                <a:spcPts val="0"/>
              </a:spcBef>
              <a:spcAft>
                <a:spcPts val="0"/>
              </a:spcAft>
              <a:buClr>
                <a:srgbClr val="222222"/>
              </a:buClr>
              <a:buSzPts val="1800"/>
              <a:buFont typeface="Raleway"/>
              <a:buChar char="■"/>
              <a:defRPr sz="1800" b="0" i="0" u="none" strike="noStrike" cap="none">
                <a:solidFill>
                  <a:srgbClr val="222222"/>
                </a:solidFill>
                <a:latin typeface="Raleway"/>
                <a:ea typeface="Raleway"/>
                <a:cs typeface="Raleway"/>
                <a:sym typeface="Raleway"/>
              </a:defRPr>
            </a:lvl9pPr>
          </a:lstStyle>
          <a:p>
            <a:pPr algn="just">
              <a:buNone/>
            </a:pPr>
            <a:r>
              <a:rPr lang="en-US" sz="2600" b="1" dirty="0">
                <a:solidFill>
                  <a:srgbClr val="A8122A"/>
                </a:solidFill>
              </a:rPr>
              <a:t>Organizational/Initiative Change Management </a:t>
            </a:r>
            <a:endParaRPr lang="en-US" sz="2600" b="1" dirty="0" smtClean="0">
              <a:solidFill>
                <a:srgbClr val="A8122A"/>
              </a:solidFill>
            </a:endParaRPr>
          </a:p>
          <a:p>
            <a:pPr algn="just">
              <a:buNone/>
            </a:pPr>
            <a:r>
              <a:rPr lang="en-US" sz="2000" dirty="0"/>
              <a:t>This level goes a step up from the individual and focuses more on the project level; where teams of people are coached along to better align with transitions tied to their project management</a:t>
            </a:r>
            <a:r>
              <a:rPr lang="en-US" sz="2000" dirty="0" smtClean="0"/>
              <a:t>..</a:t>
            </a:r>
          </a:p>
        </p:txBody>
      </p:sp>
      <p:sp>
        <p:nvSpPr>
          <p:cNvPr id="35" name="Shape 200"/>
          <p:cNvSpPr txBox="1">
            <a:spLocks/>
          </p:cNvSpPr>
          <p:nvPr/>
        </p:nvSpPr>
        <p:spPr>
          <a:xfrm>
            <a:off x="273766" y="4475765"/>
            <a:ext cx="11589370" cy="2453911"/>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22222"/>
              </a:buClr>
              <a:buSzPts val="1800"/>
              <a:buFont typeface="Raleway"/>
              <a:buChar char="◉"/>
              <a:defRPr sz="1800" b="0" i="0" u="none" strike="noStrike" cap="none">
                <a:solidFill>
                  <a:srgbClr val="222222"/>
                </a:solidFill>
                <a:latin typeface="Raleway"/>
                <a:ea typeface="Raleway"/>
                <a:cs typeface="Raleway"/>
                <a:sym typeface="Raleway"/>
              </a:defRPr>
            </a:lvl1pPr>
            <a:lvl2pPr marR="0" lvl="1" algn="l" rtl="0">
              <a:lnSpc>
                <a:spcPct val="100000"/>
              </a:lnSpc>
              <a:spcBef>
                <a:spcPts val="0"/>
              </a:spcBef>
              <a:spcAft>
                <a:spcPts val="0"/>
              </a:spcAft>
              <a:buClr>
                <a:srgbClr val="222222"/>
              </a:buClr>
              <a:buSzPts val="1800"/>
              <a:buFont typeface="Raleway"/>
              <a:buChar char="○"/>
              <a:defRPr sz="1800" b="0" i="0" u="none" strike="noStrike" cap="none">
                <a:solidFill>
                  <a:srgbClr val="222222"/>
                </a:solidFill>
                <a:latin typeface="Raleway"/>
                <a:ea typeface="Raleway"/>
                <a:cs typeface="Raleway"/>
                <a:sym typeface="Raleway"/>
              </a:defRPr>
            </a:lvl2pPr>
            <a:lvl3pPr marR="0" lvl="2" algn="l" rtl="0">
              <a:lnSpc>
                <a:spcPct val="100000"/>
              </a:lnSpc>
              <a:spcBef>
                <a:spcPts val="0"/>
              </a:spcBef>
              <a:spcAft>
                <a:spcPts val="0"/>
              </a:spcAft>
              <a:buClr>
                <a:srgbClr val="222222"/>
              </a:buClr>
              <a:buSzPts val="1800"/>
              <a:buFont typeface="Raleway"/>
              <a:buChar char="■"/>
              <a:defRPr sz="1800" b="0" i="0" u="none" strike="noStrike" cap="none">
                <a:solidFill>
                  <a:srgbClr val="222222"/>
                </a:solidFill>
                <a:latin typeface="Raleway"/>
                <a:ea typeface="Raleway"/>
                <a:cs typeface="Raleway"/>
                <a:sym typeface="Raleway"/>
              </a:defRPr>
            </a:lvl3pPr>
            <a:lvl4pPr marR="0" lvl="3" algn="l" rtl="0">
              <a:lnSpc>
                <a:spcPct val="100000"/>
              </a:lnSpc>
              <a:spcBef>
                <a:spcPts val="0"/>
              </a:spcBef>
              <a:spcAft>
                <a:spcPts val="0"/>
              </a:spcAft>
              <a:buClr>
                <a:srgbClr val="222222"/>
              </a:buClr>
              <a:buSzPts val="1800"/>
              <a:buFont typeface="Raleway"/>
              <a:buChar char="●"/>
              <a:defRPr sz="1800" b="0" i="0" u="none" strike="noStrike" cap="none">
                <a:solidFill>
                  <a:srgbClr val="222222"/>
                </a:solidFill>
                <a:latin typeface="Raleway"/>
                <a:ea typeface="Raleway"/>
                <a:cs typeface="Raleway"/>
                <a:sym typeface="Raleway"/>
              </a:defRPr>
            </a:lvl4pPr>
            <a:lvl5pPr marR="0" lvl="4" algn="l" rtl="0">
              <a:lnSpc>
                <a:spcPct val="100000"/>
              </a:lnSpc>
              <a:spcBef>
                <a:spcPts val="0"/>
              </a:spcBef>
              <a:spcAft>
                <a:spcPts val="0"/>
              </a:spcAft>
              <a:buClr>
                <a:srgbClr val="222222"/>
              </a:buClr>
              <a:buSzPts val="1800"/>
              <a:buFont typeface="Raleway"/>
              <a:buChar char="○"/>
              <a:defRPr sz="1800" b="0" i="0" u="none" strike="noStrike" cap="none">
                <a:solidFill>
                  <a:srgbClr val="222222"/>
                </a:solidFill>
                <a:latin typeface="Raleway"/>
                <a:ea typeface="Raleway"/>
                <a:cs typeface="Raleway"/>
                <a:sym typeface="Raleway"/>
              </a:defRPr>
            </a:lvl5pPr>
            <a:lvl6pPr marR="0" lvl="5" algn="l" rtl="0">
              <a:lnSpc>
                <a:spcPct val="100000"/>
              </a:lnSpc>
              <a:spcBef>
                <a:spcPts val="0"/>
              </a:spcBef>
              <a:spcAft>
                <a:spcPts val="0"/>
              </a:spcAft>
              <a:buClr>
                <a:srgbClr val="222222"/>
              </a:buClr>
              <a:buSzPts val="1800"/>
              <a:buFont typeface="Raleway"/>
              <a:buChar char="■"/>
              <a:defRPr sz="1800" b="0" i="0" u="none" strike="noStrike" cap="none">
                <a:solidFill>
                  <a:srgbClr val="222222"/>
                </a:solidFill>
                <a:latin typeface="Raleway"/>
                <a:ea typeface="Raleway"/>
                <a:cs typeface="Raleway"/>
                <a:sym typeface="Raleway"/>
              </a:defRPr>
            </a:lvl6pPr>
            <a:lvl7pPr marR="0" lvl="6" algn="l" rtl="0">
              <a:lnSpc>
                <a:spcPct val="100000"/>
              </a:lnSpc>
              <a:spcBef>
                <a:spcPts val="0"/>
              </a:spcBef>
              <a:spcAft>
                <a:spcPts val="0"/>
              </a:spcAft>
              <a:buClr>
                <a:srgbClr val="222222"/>
              </a:buClr>
              <a:buSzPts val="1800"/>
              <a:buFont typeface="Raleway"/>
              <a:buChar char="●"/>
              <a:defRPr sz="1800" b="0" i="0" u="none" strike="noStrike" cap="none">
                <a:solidFill>
                  <a:srgbClr val="222222"/>
                </a:solidFill>
                <a:latin typeface="Raleway"/>
                <a:ea typeface="Raleway"/>
                <a:cs typeface="Raleway"/>
                <a:sym typeface="Raleway"/>
              </a:defRPr>
            </a:lvl7pPr>
            <a:lvl8pPr marR="0" lvl="7" algn="l" rtl="0">
              <a:lnSpc>
                <a:spcPct val="100000"/>
              </a:lnSpc>
              <a:spcBef>
                <a:spcPts val="0"/>
              </a:spcBef>
              <a:spcAft>
                <a:spcPts val="0"/>
              </a:spcAft>
              <a:buClr>
                <a:srgbClr val="222222"/>
              </a:buClr>
              <a:buSzPts val="1800"/>
              <a:buFont typeface="Raleway"/>
              <a:buChar char="○"/>
              <a:defRPr sz="1800" b="0" i="0" u="none" strike="noStrike" cap="none">
                <a:solidFill>
                  <a:srgbClr val="222222"/>
                </a:solidFill>
                <a:latin typeface="Raleway"/>
                <a:ea typeface="Raleway"/>
                <a:cs typeface="Raleway"/>
                <a:sym typeface="Raleway"/>
              </a:defRPr>
            </a:lvl8pPr>
            <a:lvl9pPr marR="0" lvl="8" algn="l" rtl="0">
              <a:lnSpc>
                <a:spcPct val="100000"/>
              </a:lnSpc>
              <a:spcBef>
                <a:spcPts val="0"/>
              </a:spcBef>
              <a:spcAft>
                <a:spcPts val="0"/>
              </a:spcAft>
              <a:buClr>
                <a:srgbClr val="222222"/>
              </a:buClr>
              <a:buSzPts val="1800"/>
              <a:buFont typeface="Raleway"/>
              <a:buChar char="■"/>
              <a:defRPr sz="1800" b="0" i="0" u="none" strike="noStrike" cap="none">
                <a:solidFill>
                  <a:srgbClr val="222222"/>
                </a:solidFill>
                <a:latin typeface="Raleway"/>
                <a:ea typeface="Raleway"/>
                <a:cs typeface="Raleway"/>
                <a:sym typeface="Raleway"/>
              </a:defRPr>
            </a:lvl9pPr>
          </a:lstStyle>
          <a:p>
            <a:pPr algn="just">
              <a:buNone/>
            </a:pPr>
            <a:r>
              <a:rPr lang="en-US" sz="2600" b="1" dirty="0">
                <a:solidFill>
                  <a:srgbClr val="A8122A"/>
                </a:solidFill>
              </a:rPr>
              <a:t>Enterprise Change Management Capability </a:t>
            </a:r>
            <a:endParaRPr lang="en-US" sz="2600" b="1" dirty="0" smtClean="0">
              <a:solidFill>
                <a:srgbClr val="A8122A"/>
              </a:solidFill>
            </a:endParaRPr>
          </a:p>
          <a:p>
            <a:pPr algn="just">
              <a:buNone/>
            </a:pPr>
            <a:r>
              <a:rPr lang="en-US" sz="2000" dirty="0"/>
              <a:t>The third level takes the most holistic approach to change, as it aims to provide a set of best practices for enterprise organizations to evolve their roles, structures, processes, projects and culture for the better. This level of change deeply affects all embedded initiatives within the enterprise, and requires key strategic planning and execution to achieve successful buy-in and adoption from executives, management and mid-level employees.</a:t>
            </a:r>
          </a:p>
          <a:p>
            <a:pPr algn="just">
              <a:buFont typeface="Raleway"/>
              <a:buNone/>
            </a:pPr>
            <a:r>
              <a:rPr lang="en" sz="2000" dirty="0" smtClean="0"/>
              <a:t>.</a:t>
            </a:r>
            <a:endParaRPr lang="en" sz="2000" dirty="0"/>
          </a:p>
        </p:txBody>
      </p:sp>
      <p:grpSp>
        <p:nvGrpSpPr>
          <p:cNvPr id="40" name="Shape 207"/>
          <p:cNvGrpSpPr/>
          <p:nvPr/>
        </p:nvGrpSpPr>
        <p:grpSpPr>
          <a:xfrm>
            <a:off x="7933664" y="3284054"/>
            <a:ext cx="401438" cy="401438"/>
            <a:chOff x="2594325" y="1627175"/>
            <a:chExt cx="440850" cy="440850"/>
          </a:xfrm>
        </p:grpSpPr>
        <p:sp>
          <p:nvSpPr>
            <p:cNvPr id="41" name="Shape 208"/>
            <p:cNvSpPr/>
            <p:nvPr/>
          </p:nvSpPr>
          <p:spPr>
            <a:xfrm>
              <a:off x="2594325" y="1890950"/>
              <a:ext cx="177075" cy="177075"/>
            </a:xfrm>
            <a:custGeom>
              <a:avLst/>
              <a:gdLst/>
              <a:ahLst/>
              <a:cxnLst/>
              <a:rect l="0" t="0" r="0" b="0"/>
              <a:pathLst>
                <a:path w="7083" h="7083" extrusionOk="0">
                  <a:moveTo>
                    <a:pt x="5544" y="0"/>
                  </a:moveTo>
                  <a:lnTo>
                    <a:pt x="538" y="5984"/>
                  </a:lnTo>
                  <a:lnTo>
                    <a:pt x="0" y="7083"/>
                  </a:lnTo>
                  <a:lnTo>
                    <a:pt x="1099" y="6546"/>
                  </a:lnTo>
                  <a:lnTo>
                    <a:pt x="7083" y="1539"/>
                  </a:lnTo>
                  <a:lnTo>
                    <a:pt x="5544" y="0"/>
                  </a:lnTo>
                  <a:close/>
                </a:path>
              </a:pathLst>
            </a:custGeom>
            <a:solidFill>
              <a:srgbClr val="A8122A"/>
            </a:solidFill>
            <a:ln>
              <a:noFill/>
            </a:ln>
          </p:spPr>
          <p:txBody>
            <a:bodyPr wrap="square" lIns="91425" tIns="91425" rIns="91425" bIns="91425" anchor="ctr" anchorCtr="0">
              <a:noAutofit/>
            </a:bodyPr>
            <a:lstStyle/>
            <a:p>
              <a:endParaRPr/>
            </a:p>
          </p:txBody>
        </p:sp>
        <p:sp>
          <p:nvSpPr>
            <p:cNvPr id="42" name="Shape 209"/>
            <p:cNvSpPr/>
            <p:nvPr/>
          </p:nvSpPr>
          <p:spPr>
            <a:xfrm>
              <a:off x="2858700" y="1627175"/>
              <a:ext cx="176475" cy="176475"/>
            </a:xfrm>
            <a:custGeom>
              <a:avLst/>
              <a:gdLst/>
              <a:ahLst/>
              <a:cxnLst/>
              <a:rect l="0" t="0" r="0" b="0"/>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solidFill>
              <a:srgbClr val="A8122A"/>
            </a:solidFill>
            <a:ln>
              <a:noFill/>
            </a:ln>
          </p:spPr>
          <p:txBody>
            <a:bodyPr wrap="square" lIns="91425" tIns="91425" rIns="91425" bIns="91425" anchor="ctr" anchorCtr="0">
              <a:noAutofit/>
            </a:bodyPr>
            <a:lstStyle/>
            <a:p>
              <a:endParaRPr/>
            </a:p>
          </p:txBody>
        </p:sp>
        <p:sp>
          <p:nvSpPr>
            <p:cNvPr id="43" name="Shape 210"/>
            <p:cNvSpPr/>
            <p:nvPr/>
          </p:nvSpPr>
          <p:spPr>
            <a:xfrm>
              <a:off x="2663325" y="1702275"/>
              <a:ext cx="296750" cy="296775"/>
            </a:xfrm>
            <a:custGeom>
              <a:avLst/>
              <a:gdLst/>
              <a:ahLst/>
              <a:cxnLst/>
              <a:rect l="0" t="0" r="0" b="0"/>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solidFill>
              <a:srgbClr val="A8122A"/>
            </a:solidFill>
            <a:ln>
              <a:noFill/>
            </a:ln>
          </p:spPr>
          <p:txBody>
            <a:bodyPr wrap="square" lIns="91425" tIns="91425" rIns="91425" bIns="91425" anchor="ctr" anchorCtr="0">
              <a:noAutofit/>
            </a:bodyPr>
            <a:lstStyle/>
            <a:p>
              <a:endParaRPr/>
            </a:p>
          </p:txBody>
        </p:sp>
      </p:grpSp>
      <p:grpSp>
        <p:nvGrpSpPr>
          <p:cNvPr id="44" name="Shape 207"/>
          <p:cNvGrpSpPr/>
          <p:nvPr/>
        </p:nvGrpSpPr>
        <p:grpSpPr>
          <a:xfrm>
            <a:off x="7267916" y="4547954"/>
            <a:ext cx="401438" cy="401438"/>
            <a:chOff x="2594325" y="1627175"/>
            <a:chExt cx="440850" cy="440850"/>
          </a:xfrm>
        </p:grpSpPr>
        <p:sp>
          <p:nvSpPr>
            <p:cNvPr id="45" name="Shape 208"/>
            <p:cNvSpPr/>
            <p:nvPr/>
          </p:nvSpPr>
          <p:spPr>
            <a:xfrm>
              <a:off x="2594325" y="1890950"/>
              <a:ext cx="177075" cy="177075"/>
            </a:xfrm>
            <a:custGeom>
              <a:avLst/>
              <a:gdLst/>
              <a:ahLst/>
              <a:cxnLst/>
              <a:rect l="0" t="0" r="0" b="0"/>
              <a:pathLst>
                <a:path w="7083" h="7083" extrusionOk="0">
                  <a:moveTo>
                    <a:pt x="5544" y="0"/>
                  </a:moveTo>
                  <a:lnTo>
                    <a:pt x="538" y="5984"/>
                  </a:lnTo>
                  <a:lnTo>
                    <a:pt x="0" y="7083"/>
                  </a:lnTo>
                  <a:lnTo>
                    <a:pt x="1099" y="6546"/>
                  </a:lnTo>
                  <a:lnTo>
                    <a:pt x="7083" y="1539"/>
                  </a:lnTo>
                  <a:lnTo>
                    <a:pt x="5544" y="0"/>
                  </a:lnTo>
                  <a:close/>
                </a:path>
              </a:pathLst>
            </a:custGeom>
            <a:solidFill>
              <a:srgbClr val="A8122A"/>
            </a:solidFill>
            <a:ln>
              <a:noFill/>
            </a:ln>
          </p:spPr>
          <p:txBody>
            <a:bodyPr wrap="square" lIns="91425" tIns="91425" rIns="91425" bIns="91425" anchor="ctr" anchorCtr="0">
              <a:noAutofit/>
            </a:bodyPr>
            <a:lstStyle/>
            <a:p>
              <a:endParaRPr/>
            </a:p>
          </p:txBody>
        </p:sp>
        <p:sp>
          <p:nvSpPr>
            <p:cNvPr id="46" name="Shape 209"/>
            <p:cNvSpPr/>
            <p:nvPr/>
          </p:nvSpPr>
          <p:spPr>
            <a:xfrm>
              <a:off x="2858700" y="1627175"/>
              <a:ext cx="176475" cy="176475"/>
            </a:xfrm>
            <a:custGeom>
              <a:avLst/>
              <a:gdLst/>
              <a:ahLst/>
              <a:cxnLst/>
              <a:rect l="0" t="0" r="0" b="0"/>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solidFill>
              <a:srgbClr val="A8122A"/>
            </a:solidFill>
            <a:ln>
              <a:noFill/>
            </a:ln>
          </p:spPr>
          <p:txBody>
            <a:bodyPr wrap="square" lIns="91425" tIns="91425" rIns="91425" bIns="91425" anchor="ctr" anchorCtr="0">
              <a:noAutofit/>
            </a:bodyPr>
            <a:lstStyle/>
            <a:p>
              <a:endParaRPr/>
            </a:p>
          </p:txBody>
        </p:sp>
        <p:sp>
          <p:nvSpPr>
            <p:cNvPr id="47" name="Shape 210"/>
            <p:cNvSpPr/>
            <p:nvPr/>
          </p:nvSpPr>
          <p:spPr>
            <a:xfrm>
              <a:off x="2663325" y="1702275"/>
              <a:ext cx="296750" cy="296775"/>
            </a:xfrm>
            <a:custGeom>
              <a:avLst/>
              <a:gdLst/>
              <a:ahLst/>
              <a:cxnLst/>
              <a:rect l="0" t="0" r="0" b="0"/>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solidFill>
              <a:srgbClr val="A8122A"/>
            </a:solidFill>
            <a:ln>
              <a:noFill/>
            </a:ln>
          </p:spPr>
          <p:txBody>
            <a:bodyPr wrap="square" lIns="91425" tIns="91425" rIns="91425" bIns="91425" anchor="ctr" anchorCtr="0">
              <a:noAutofit/>
            </a:bodyPr>
            <a:lstStyle/>
            <a:p>
              <a:endParaRPr/>
            </a:p>
          </p:txBody>
        </p:sp>
      </p:grpSp>
    </p:spTree>
    <p:extLst>
      <p:ext uri="{BB962C8B-B14F-4D97-AF65-F5344CB8AC3E}">
        <p14:creationId xmlns:p14="http://schemas.microsoft.com/office/powerpoint/2010/main" val="30340094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fade">
                                      <p:cBhvr>
                                        <p:cTn id="7" dur="500"/>
                                        <p:tgtEl>
                                          <p:spTgt spid="20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500"/>
                                        <p:tgtEl>
                                          <p:spTgt spid="4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824459" y="2282875"/>
            <a:ext cx="11002779" cy="4704600"/>
          </a:xfrm>
          <a:prstGeom prst="rect">
            <a:avLst/>
          </a:prstGeom>
        </p:spPr>
        <p:txBody>
          <a:bodyPr wrap="square" lIns="91425" tIns="91425" rIns="91425" bIns="91425" anchor="t" anchorCtr="0">
            <a:noAutofit/>
          </a:bodyPr>
          <a:lstStyle/>
          <a:p>
            <a:pPr algn="just">
              <a:buNone/>
            </a:pPr>
            <a:r>
              <a:rPr lang="en-US" b="1" dirty="0">
                <a:solidFill>
                  <a:srgbClr val="A8122A"/>
                </a:solidFill>
              </a:rPr>
              <a:t>Organization-wide Versus Subsystem </a:t>
            </a:r>
            <a:r>
              <a:rPr lang="en-US" b="1" dirty="0" smtClean="0">
                <a:solidFill>
                  <a:srgbClr val="A8122A"/>
                </a:solidFill>
              </a:rPr>
              <a:t>Change</a:t>
            </a:r>
          </a:p>
          <a:p>
            <a:pPr algn="just">
              <a:buNone/>
            </a:pPr>
            <a:r>
              <a:rPr lang="en-US" dirty="0" smtClean="0"/>
              <a:t>Examples </a:t>
            </a:r>
            <a:r>
              <a:rPr lang="en-US" dirty="0"/>
              <a:t>of organization-wide change might be a major restructuring, collaboration or “rightsizing.” Usually, organizations must undertake organization-wide change to evolve to a different level in their life cycle</a:t>
            </a:r>
            <a:r>
              <a:rPr lang="en-US" dirty="0" smtClean="0"/>
              <a:t>,</a:t>
            </a:r>
          </a:p>
          <a:p>
            <a:pPr algn="just">
              <a:buNone/>
            </a:pPr>
            <a:endParaRPr lang="en-US" sz="1800" dirty="0" smtClean="0"/>
          </a:p>
          <a:p>
            <a:pPr algn="just">
              <a:buNone/>
            </a:pPr>
            <a:endParaRPr lang="en-US" sz="1800" dirty="0" smtClean="0"/>
          </a:p>
          <a:p>
            <a:pPr algn="just">
              <a:buNone/>
            </a:pPr>
            <a:r>
              <a:rPr lang="en-US" b="1" dirty="0">
                <a:solidFill>
                  <a:srgbClr val="A8122A"/>
                </a:solidFill>
              </a:rPr>
              <a:t>Transformational Versus Incremental </a:t>
            </a:r>
            <a:r>
              <a:rPr lang="en-US" b="1" dirty="0" smtClean="0">
                <a:solidFill>
                  <a:srgbClr val="A8122A"/>
                </a:solidFill>
              </a:rPr>
              <a:t>Change</a:t>
            </a:r>
          </a:p>
          <a:p>
            <a:pPr algn="just">
              <a:buNone/>
            </a:pPr>
            <a:r>
              <a:rPr lang="en-US" dirty="0"/>
              <a:t>An example of transformational (or radical, fundamental) change might be changing an organization’s structure and culture from the traditional top-down, hierarchical structure to a large amount of self-directing teams. </a:t>
            </a:r>
          </a:p>
        </p:txBody>
      </p:sp>
      <p:sp>
        <p:nvSpPr>
          <p:cNvPr id="113" name="Shape 113"/>
          <p:cNvSpPr txBox="1">
            <a:spLocks noGrp="1"/>
          </p:cNvSpPr>
          <p:nvPr>
            <p:ph type="title" idx="4294967295"/>
          </p:nvPr>
        </p:nvSpPr>
        <p:spPr>
          <a:xfrm>
            <a:off x="3334300" y="742400"/>
            <a:ext cx="5523600" cy="637200"/>
          </a:xfrm>
          <a:prstGeom prst="rect">
            <a:avLst/>
          </a:prstGeom>
        </p:spPr>
        <p:txBody>
          <a:bodyPr wrap="square" lIns="91425" tIns="91425" rIns="91425" bIns="91425" anchor="ctr" anchorCtr="0">
            <a:noAutofit/>
          </a:bodyPr>
          <a:lstStyle/>
          <a:p>
            <a:r>
              <a:rPr lang="en"/>
              <a:t>You can also split your content</a:t>
            </a:r>
          </a:p>
        </p:txBody>
      </p:sp>
      <p:sp>
        <p:nvSpPr>
          <p:cNvPr id="115" name="Shape 115"/>
          <p:cNvSpPr txBox="1">
            <a:spLocks noGrp="1"/>
          </p:cNvSpPr>
          <p:nvPr>
            <p:ph type="title"/>
          </p:nvPr>
        </p:nvSpPr>
        <p:spPr>
          <a:xfrm>
            <a:off x="2923082" y="509666"/>
            <a:ext cx="6430780" cy="1154242"/>
          </a:xfrm>
          <a:prstGeom prst="rect">
            <a:avLst/>
          </a:prstGeom>
          <a:solidFill>
            <a:schemeClr val="accent5">
              <a:lumMod val="75000"/>
            </a:schemeClr>
          </a:solidFill>
        </p:spPr>
        <p:txBody>
          <a:bodyPr wrap="square" lIns="91425" tIns="91425" rIns="91425" bIns="91425" anchor="ctr" anchorCtr="0">
            <a:noAutofit/>
          </a:bodyPr>
          <a:lstStyle/>
          <a:p>
            <a:r>
              <a:rPr lang="en-US" sz="2800" dirty="0"/>
              <a:t>Few Examples </a:t>
            </a:r>
            <a:r>
              <a:rPr lang="en-US" sz="2800" dirty="0" smtClean="0"/>
              <a:t>of</a:t>
            </a:r>
            <a:br>
              <a:rPr lang="en-US" sz="2800" dirty="0" smtClean="0"/>
            </a:br>
            <a:r>
              <a:rPr lang="en-US" sz="2800" dirty="0" smtClean="0"/>
              <a:t> </a:t>
            </a:r>
            <a:r>
              <a:rPr lang="en-US" sz="2800" dirty="0"/>
              <a:t>Organizational Change </a:t>
            </a:r>
            <a:r>
              <a:rPr lang="en-US" sz="2800" dirty="0" smtClean="0"/>
              <a:t>Dynamics</a:t>
            </a:r>
            <a:endParaRPr lang="en" sz="2800" dirty="0"/>
          </a:p>
        </p:txBody>
      </p:sp>
    </p:spTree>
    <p:extLst>
      <p:ext uri="{BB962C8B-B14F-4D97-AF65-F5344CB8AC3E}">
        <p14:creationId xmlns:p14="http://schemas.microsoft.com/office/powerpoint/2010/main" val="40235777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824459" y="2282875"/>
            <a:ext cx="11002779" cy="4704600"/>
          </a:xfrm>
          <a:prstGeom prst="rect">
            <a:avLst/>
          </a:prstGeom>
        </p:spPr>
        <p:txBody>
          <a:bodyPr wrap="square" lIns="91425" tIns="91425" rIns="91425" bIns="91425" anchor="t" anchorCtr="0">
            <a:noAutofit/>
          </a:bodyPr>
          <a:lstStyle/>
          <a:p>
            <a:pPr algn="just">
              <a:buNone/>
            </a:pPr>
            <a:r>
              <a:rPr lang="en-US" b="1" dirty="0">
                <a:solidFill>
                  <a:srgbClr val="A8122A"/>
                </a:solidFill>
              </a:rPr>
              <a:t>Remedial Versus Developmental </a:t>
            </a:r>
            <a:r>
              <a:rPr lang="en-US" b="1" dirty="0" smtClean="0">
                <a:solidFill>
                  <a:srgbClr val="A8122A"/>
                </a:solidFill>
              </a:rPr>
              <a:t>Change</a:t>
            </a:r>
          </a:p>
          <a:p>
            <a:pPr algn="just">
              <a:buNone/>
            </a:pPr>
            <a:r>
              <a:rPr lang="en-US" dirty="0"/>
              <a:t>Change can be intended to remedy current situations, for example, to improve the poor performance of a product or the entire organization, reduce burnout in the workplace, help the organization to become much more proactive and less reactive, or address large budget deficits. </a:t>
            </a:r>
          </a:p>
          <a:p>
            <a:pPr algn="just">
              <a:buNone/>
            </a:pPr>
            <a:endParaRPr lang="en-US" sz="1800" dirty="0" smtClean="0"/>
          </a:p>
          <a:p>
            <a:pPr algn="just">
              <a:buNone/>
            </a:pPr>
            <a:endParaRPr lang="en-US" sz="1800" dirty="0" smtClean="0"/>
          </a:p>
          <a:p>
            <a:pPr algn="just">
              <a:buNone/>
            </a:pPr>
            <a:r>
              <a:rPr lang="en-US" b="1" dirty="0">
                <a:solidFill>
                  <a:srgbClr val="A8122A"/>
                </a:solidFill>
              </a:rPr>
              <a:t>Unplanned Versus Planned </a:t>
            </a:r>
            <a:r>
              <a:rPr lang="en-US" b="1" dirty="0" smtClean="0">
                <a:solidFill>
                  <a:srgbClr val="A8122A"/>
                </a:solidFill>
              </a:rPr>
              <a:t>Change</a:t>
            </a:r>
          </a:p>
          <a:p>
            <a:pPr algn="just">
              <a:buNone/>
            </a:pPr>
            <a:r>
              <a:rPr lang="en-US" dirty="0"/>
              <a:t>Unplanned change usually occurs because of a major, sudden surprise to the organization, which causes its members to respond in a highly reactive and disorganized fashion. </a:t>
            </a:r>
          </a:p>
        </p:txBody>
      </p:sp>
      <p:sp>
        <p:nvSpPr>
          <p:cNvPr id="113" name="Shape 113"/>
          <p:cNvSpPr txBox="1">
            <a:spLocks noGrp="1"/>
          </p:cNvSpPr>
          <p:nvPr>
            <p:ph type="title" idx="4294967295"/>
          </p:nvPr>
        </p:nvSpPr>
        <p:spPr>
          <a:xfrm>
            <a:off x="3334300" y="742400"/>
            <a:ext cx="5523600" cy="637200"/>
          </a:xfrm>
          <a:prstGeom prst="rect">
            <a:avLst/>
          </a:prstGeom>
        </p:spPr>
        <p:txBody>
          <a:bodyPr wrap="square" lIns="91425" tIns="91425" rIns="91425" bIns="91425" anchor="ctr" anchorCtr="0">
            <a:noAutofit/>
          </a:bodyPr>
          <a:lstStyle/>
          <a:p>
            <a:r>
              <a:rPr lang="en"/>
              <a:t>You can also split your content</a:t>
            </a:r>
          </a:p>
        </p:txBody>
      </p:sp>
      <p:sp>
        <p:nvSpPr>
          <p:cNvPr id="115" name="Shape 115"/>
          <p:cNvSpPr txBox="1">
            <a:spLocks noGrp="1"/>
          </p:cNvSpPr>
          <p:nvPr>
            <p:ph type="title"/>
          </p:nvPr>
        </p:nvSpPr>
        <p:spPr>
          <a:xfrm>
            <a:off x="2923082" y="509666"/>
            <a:ext cx="6430780" cy="1154242"/>
          </a:xfrm>
          <a:prstGeom prst="rect">
            <a:avLst/>
          </a:prstGeom>
          <a:solidFill>
            <a:schemeClr val="accent5">
              <a:lumMod val="75000"/>
            </a:schemeClr>
          </a:solidFill>
        </p:spPr>
        <p:txBody>
          <a:bodyPr wrap="square" lIns="91425" tIns="91425" rIns="91425" bIns="91425" anchor="ctr" anchorCtr="0">
            <a:noAutofit/>
          </a:bodyPr>
          <a:lstStyle/>
          <a:p>
            <a:r>
              <a:rPr lang="en-US" sz="2600" dirty="0"/>
              <a:t>Few Examples </a:t>
            </a:r>
            <a:r>
              <a:rPr lang="en-US" sz="2600" dirty="0" smtClean="0"/>
              <a:t>of</a:t>
            </a:r>
            <a:br>
              <a:rPr lang="en-US" sz="2600" dirty="0" smtClean="0"/>
            </a:br>
            <a:r>
              <a:rPr lang="en-US" sz="2600" dirty="0" smtClean="0"/>
              <a:t> </a:t>
            </a:r>
            <a:r>
              <a:rPr lang="en-US" sz="2600" dirty="0"/>
              <a:t>Organizational Change </a:t>
            </a:r>
            <a:r>
              <a:rPr lang="en-US" sz="2600" dirty="0" smtClean="0"/>
              <a:t>Dynamics (</a:t>
            </a:r>
            <a:r>
              <a:rPr lang="en-US" sz="2600" dirty="0" err="1"/>
              <a:t>Contd</a:t>
            </a:r>
            <a:r>
              <a:rPr lang="en-US" sz="2600" dirty="0"/>
              <a:t>….)</a:t>
            </a:r>
            <a:endParaRPr lang="en" sz="2600" dirty="0"/>
          </a:p>
        </p:txBody>
      </p:sp>
    </p:spTree>
    <p:extLst>
      <p:ext uri="{BB962C8B-B14F-4D97-AF65-F5344CB8AC3E}">
        <p14:creationId xmlns:p14="http://schemas.microsoft.com/office/powerpoint/2010/main" val="301492865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3" name="Shape 73"/>
          <p:cNvSpPr txBox="1">
            <a:spLocks noGrp="1"/>
          </p:cNvSpPr>
          <p:nvPr>
            <p:ph type="subTitle" idx="4294967295"/>
          </p:nvPr>
        </p:nvSpPr>
        <p:spPr>
          <a:xfrm>
            <a:off x="1718838" y="685609"/>
            <a:ext cx="8641827" cy="1046400"/>
          </a:xfrm>
          <a:prstGeom prst="rect">
            <a:avLst/>
          </a:prstGeom>
        </p:spPr>
        <p:txBody>
          <a:bodyPr wrap="square" lIns="91425" tIns="91425" rIns="91425" bIns="91425" anchor="t" anchorCtr="0">
            <a:noAutofit/>
          </a:bodyPr>
          <a:lstStyle/>
          <a:p>
            <a:pPr lvl="0" algn="ctr">
              <a:spcBef>
                <a:spcPts val="0"/>
              </a:spcBef>
              <a:buNone/>
            </a:pPr>
            <a:r>
              <a:rPr lang="en-US" sz="2800" b="1" dirty="0" err="1" smtClean="0">
                <a:solidFill>
                  <a:srgbClr val="F5F1E0"/>
                </a:solidFill>
                <a:highlight>
                  <a:srgbClr val="222222"/>
                </a:highlight>
              </a:rPr>
              <a:t>Kotter's</a:t>
            </a:r>
            <a:r>
              <a:rPr lang="en-US" sz="2800" b="1" dirty="0" smtClean="0">
                <a:solidFill>
                  <a:srgbClr val="F5F1E0"/>
                </a:solidFill>
                <a:highlight>
                  <a:srgbClr val="222222"/>
                </a:highlight>
              </a:rPr>
              <a:t> approach</a:t>
            </a:r>
            <a:endParaRPr lang="en" sz="2800" b="1" dirty="0">
              <a:solidFill>
                <a:srgbClr val="F5F1E0"/>
              </a:solidFill>
              <a:highlight>
                <a:srgbClr val="222222"/>
              </a:highlight>
            </a:endParaRPr>
          </a:p>
        </p:txBody>
      </p:sp>
      <p:cxnSp>
        <p:nvCxnSpPr>
          <p:cNvPr id="76" name="Shape 76"/>
          <p:cNvCxnSpPr/>
          <p:nvPr/>
        </p:nvCxnSpPr>
        <p:spPr>
          <a:xfrm>
            <a:off x="5437952" y="5977111"/>
            <a:ext cx="1288800" cy="0"/>
          </a:xfrm>
          <a:prstGeom prst="straightConnector1">
            <a:avLst/>
          </a:prstGeom>
          <a:noFill/>
          <a:ln w="9525" cap="flat" cmpd="sng">
            <a:solidFill>
              <a:srgbClr val="222222"/>
            </a:solidFill>
            <a:prstDash val="solid"/>
            <a:round/>
            <a:headEnd type="none" w="lg" len="lg"/>
            <a:tailEnd type="none" w="lg" len="lg"/>
          </a:ln>
        </p:spPr>
      </p:cxnSp>
      <p:sp>
        <p:nvSpPr>
          <p:cNvPr id="77" name="Shape 77"/>
          <p:cNvSpPr/>
          <p:nvPr/>
        </p:nvSpPr>
        <p:spPr>
          <a:xfrm>
            <a:off x="6039752" y="5934511"/>
            <a:ext cx="85200" cy="85200"/>
          </a:xfrm>
          <a:prstGeom prst="diamond">
            <a:avLst/>
          </a:prstGeom>
          <a:solidFill>
            <a:srgbClr val="222222"/>
          </a:solidFill>
          <a:ln>
            <a:noFill/>
          </a:ln>
        </p:spPr>
        <p:txBody>
          <a:bodyPr wrap="square" lIns="91425" tIns="91425" rIns="91425" bIns="91425" anchor="ctr" anchorCtr="0">
            <a:noAutofit/>
          </a:bodyPr>
          <a:lstStyle/>
          <a:p>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5299" y="1396484"/>
            <a:ext cx="5477994" cy="4112789"/>
          </a:xfrm>
          <a:prstGeom prst="rect">
            <a:avLst/>
          </a:prstGeom>
          <a:effectLst>
            <a:outerShdw blurRad="50800" dist="38100" dir="5400000" algn="t" rotWithShape="0">
              <a:prstClr val="black">
                <a:alpha val="40000"/>
              </a:prstClr>
            </a:outerShdw>
          </a:effectLst>
        </p:spPr>
      </p:pic>
      <p:sp>
        <p:nvSpPr>
          <p:cNvPr id="8" name="Shape 74"/>
          <p:cNvSpPr txBox="1">
            <a:spLocks/>
          </p:cNvSpPr>
          <p:nvPr/>
        </p:nvSpPr>
        <p:spPr>
          <a:xfrm>
            <a:off x="905655" y="2252258"/>
            <a:ext cx="4532297" cy="2874378"/>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222222"/>
              </a:buClr>
              <a:buSzPts val="2600"/>
              <a:buFont typeface="Raleway"/>
              <a:buChar char="◉"/>
              <a:defRPr sz="2600" b="0" i="0" u="none" strike="noStrike" cap="none">
                <a:solidFill>
                  <a:srgbClr val="222222"/>
                </a:solidFill>
                <a:latin typeface="Raleway"/>
                <a:ea typeface="Raleway"/>
                <a:cs typeface="Raleway"/>
                <a:sym typeface="Raleway"/>
              </a:defRPr>
            </a:lvl1pPr>
            <a:lvl2pPr marR="0" lvl="1" algn="l" rtl="0">
              <a:lnSpc>
                <a:spcPct val="100000"/>
              </a:lnSpc>
              <a:spcBef>
                <a:spcPts val="480"/>
              </a:spcBef>
              <a:spcAft>
                <a:spcPts val="0"/>
              </a:spcAft>
              <a:buClr>
                <a:srgbClr val="222222"/>
              </a:buClr>
              <a:buSzPts val="2000"/>
              <a:buFont typeface="Raleway"/>
              <a:buChar char="○"/>
              <a:defRPr sz="2000" b="0" i="0" u="none" strike="noStrike" cap="none">
                <a:solidFill>
                  <a:srgbClr val="222222"/>
                </a:solidFill>
                <a:latin typeface="Raleway"/>
                <a:ea typeface="Raleway"/>
                <a:cs typeface="Raleway"/>
                <a:sym typeface="Raleway"/>
              </a:defRPr>
            </a:lvl2pPr>
            <a:lvl3pPr marR="0" lvl="2" algn="l" rtl="0">
              <a:lnSpc>
                <a:spcPct val="100000"/>
              </a:lnSpc>
              <a:spcBef>
                <a:spcPts val="480"/>
              </a:spcBef>
              <a:spcAft>
                <a:spcPts val="0"/>
              </a:spcAft>
              <a:buClr>
                <a:srgbClr val="222222"/>
              </a:buClr>
              <a:buSzPts val="2000"/>
              <a:buFont typeface="Raleway"/>
              <a:buChar char="■"/>
              <a:defRPr sz="2000" b="0" i="0" u="none" strike="noStrike" cap="none">
                <a:solidFill>
                  <a:srgbClr val="222222"/>
                </a:solidFill>
                <a:latin typeface="Raleway"/>
                <a:ea typeface="Raleway"/>
                <a:cs typeface="Raleway"/>
                <a:sym typeface="Raleway"/>
              </a:defRPr>
            </a:lvl3pPr>
            <a:lvl4pPr marR="0" lvl="3" algn="l" rtl="0">
              <a:lnSpc>
                <a:spcPct val="100000"/>
              </a:lnSpc>
              <a:spcBef>
                <a:spcPts val="360"/>
              </a:spcBef>
              <a:spcAft>
                <a:spcPts val="0"/>
              </a:spcAft>
              <a:buClr>
                <a:srgbClr val="222222"/>
              </a:buClr>
              <a:buSzPts val="1600"/>
              <a:buFont typeface="Raleway"/>
              <a:buChar char="●"/>
              <a:defRPr sz="1600" b="0" i="0" u="none" strike="noStrike" cap="none">
                <a:solidFill>
                  <a:srgbClr val="222222"/>
                </a:solidFill>
                <a:latin typeface="Raleway"/>
                <a:ea typeface="Raleway"/>
                <a:cs typeface="Raleway"/>
                <a:sym typeface="Raleway"/>
              </a:defRPr>
            </a:lvl4pPr>
            <a:lvl5pPr marR="0" lvl="4" algn="l" rtl="0">
              <a:lnSpc>
                <a:spcPct val="100000"/>
              </a:lnSpc>
              <a:spcBef>
                <a:spcPts val="360"/>
              </a:spcBef>
              <a:spcAft>
                <a:spcPts val="0"/>
              </a:spcAft>
              <a:buClr>
                <a:srgbClr val="222222"/>
              </a:buClr>
              <a:buSzPts val="1600"/>
              <a:buFont typeface="Raleway"/>
              <a:buChar char="○"/>
              <a:defRPr sz="1600" b="0" i="0" u="none" strike="noStrike" cap="none">
                <a:solidFill>
                  <a:srgbClr val="222222"/>
                </a:solidFill>
                <a:latin typeface="Raleway"/>
                <a:ea typeface="Raleway"/>
                <a:cs typeface="Raleway"/>
                <a:sym typeface="Raleway"/>
              </a:defRPr>
            </a:lvl5pPr>
            <a:lvl6pPr marR="0" lvl="5" algn="l" rtl="0">
              <a:lnSpc>
                <a:spcPct val="100000"/>
              </a:lnSpc>
              <a:spcBef>
                <a:spcPts val="360"/>
              </a:spcBef>
              <a:spcAft>
                <a:spcPts val="0"/>
              </a:spcAft>
              <a:buClr>
                <a:srgbClr val="222222"/>
              </a:buClr>
              <a:buSzPts val="1600"/>
              <a:buFont typeface="Raleway"/>
              <a:buChar char="■"/>
              <a:defRPr sz="1600" b="0" i="0" u="none" strike="noStrike" cap="none">
                <a:solidFill>
                  <a:srgbClr val="222222"/>
                </a:solidFill>
                <a:latin typeface="Raleway"/>
                <a:ea typeface="Raleway"/>
                <a:cs typeface="Raleway"/>
                <a:sym typeface="Raleway"/>
              </a:defRPr>
            </a:lvl6pPr>
            <a:lvl7pPr marR="0" lvl="6" algn="l" rtl="0">
              <a:lnSpc>
                <a:spcPct val="100000"/>
              </a:lnSpc>
              <a:spcBef>
                <a:spcPts val="360"/>
              </a:spcBef>
              <a:spcAft>
                <a:spcPts val="0"/>
              </a:spcAft>
              <a:buClr>
                <a:srgbClr val="222222"/>
              </a:buClr>
              <a:buSzPts val="1600"/>
              <a:buFont typeface="Raleway"/>
              <a:buChar char="●"/>
              <a:defRPr sz="1600" b="0" i="0" u="none" strike="noStrike" cap="none">
                <a:solidFill>
                  <a:srgbClr val="222222"/>
                </a:solidFill>
                <a:latin typeface="Raleway"/>
                <a:ea typeface="Raleway"/>
                <a:cs typeface="Raleway"/>
                <a:sym typeface="Raleway"/>
              </a:defRPr>
            </a:lvl7pPr>
            <a:lvl8pPr marR="0" lvl="7" algn="l" rtl="0">
              <a:lnSpc>
                <a:spcPct val="100000"/>
              </a:lnSpc>
              <a:spcBef>
                <a:spcPts val="360"/>
              </a:spcBef>
              <a:spcAft>
                <a:spcPts val="0"/>
              </a:spcAft>
              <a:buClr>
                <a:srgbClr val="222222"/>
              </a:buClr>
              <a:buSzPts val="1600"/>
              <a:buFont typeface="Raleway"/>
              <a:buChar char="○"/>
              <a:defRPr sz="1600" b="0" i="0" u="none" strike="noStrike" cap="none">
                <a:solidFill>
                  <a:srgbClr val="222222"/>
                </a:solidFill>
                <a:latin typeface="Raleway"/>
                <a:ea typeface="Raleway"/>
                <a:cs typeface="Raleway"/>
                <a:sym typeface="Raleway"/>
              </a:defRPr>
            </a:lvl8pPr>
            <a:lvl9pPr marR="0" lvl="8" algn="l" rtl="0">
              <a:lnSpc>
                <a:spcPct val="100000"/>
              </a:lnSpc>
              <a:spcBef>
                <a:spcPts val="360"/>
              </a:spcBef>
              <a:spcAft>
                <a:spcPts val="0"/>
              </a:spcAft>
              <a:buClr>
                <a:srgbClr val="222222"/>
              </a:buClr>
              <a:buSzPts val="1600"/>
              <a:buFont typeface="Raleway"/>
              <a:buChar char="■"/>
              <a:defRPr sz="1600" b="0" i="0" u="none" strike="noStrike" cap="none">
                <a:solidFill>
                  <a:srgbClr val="222222"/>
                </a:solidFill>
                <a:latin typeface="Raleway"/>
                <a:ea typeface="Raleway"/>
                <a:cs typeface="Raleway"/>
                <a:sym typeface="Raleway"/>
              </a:defRPr>
            </a:lvl9pPr>
          </a:lstStyle>
          <a:p>
            <a:pPr algn="just">
              <a:spcBef>
                <a:spcPts val="0"/>
              </a:spcBef>
              <a:buNone/>
            </a:pPr>
            <a:r>
              <a:rPr lang="en-US" sz="1800" dirty="0" err="1"/>
              <a:t>Kotter</a:t>
            </a:r>
            <a:r>
              <a:rPr lang="en-US" sz="1800" dirty="0"/>
              <a:t> </a:t>
            </a:r>
            <a:r>
              <a:rPr lang="en-US" sz="1800" dirty="0" err="1"/>
              <a:t>analysed</a:t>
            </a:r>
            <a:r>
              <a:rPr lang="en-US" sz="1800" dirty="0"/>
              <a:t> hundreds of change management attempts in large and small </a:t>
            </a:r>
            <a:r>
              <a:rPr lang="en-US" sz="1800" dirty="0" smtClean="0"/>
              <a:t>organizations </a:t>
            </a:r>
            <a:r>
              <a:rPr lang="en-US" sz="1800" dirty="0"/>
              <a:t>over 10 years and has distilled the principles of change into eight strategic steps. </a:t>
            </a:r>
            <a:endParaRPr lang="en-US" sz="1800" dirty="0" smtClean="0"/>
          </a:p>
          <a:p>
            <a:pPr algn="just">
              <a:spcBef>
                <a:spcPts val="0"/>
              </a:spcBef>
              <a:buNone/>
            </a:pPr>
            <a:endParaRPr lang="en-US" sz="1800" dirty="0"/>
          </a:p>
          <a:p>
            <a:pPr algn="just">
              <a:spcBef>
                <a:spcPts val="0"/>
              </a:spcBef>
              <a:buNone/>
            </a:pPr>
            <a:r>
              <a:rPr lang="en-US" sz="1800" dirty="0"/>
              <a:t>All eight steps need to be present and in the right order for the change process to be successful.</a:t>
            </a:r>
          </a:p>
          <a:p>
            <a:pPr algn="just">
              <a:spcBef>
                <a:spcPts val="0"/>
              </a:spcBef>
              <a:buNone/>
            </a:pPr>
            <a:endParaRPr lang="en-US" sz="1800" dirty="0"/>
          </a:p>
          <a:p>
            <a:pPr algn="just">
              <a:spcBef>
                <a:spcPts val="0"/>
              </a:spcBef>
              <a:buNone/>
            </a:pPr>
            <a:endParaRPr lang="en-US" sz="1800" dirty="0"/>
          </a:p>
        </p:txBody>
      </p:sp>
    </p:spTree>
    <p:extLst>
      <p:ext uri="{BB962C8B-B14F-4D97-AF65-F5344CB8AC3E}">
        <p14:creationId xmlns:p14="http://schemas.microsoft.com/office/powerpoint/2010/main" val="1085526556"/>
      </p:ext>
    </p:extLst>
  </p:cSld>
  <p:clrMapOvr>
    <a:masterClrMapping/>
  </p:clrMapOvr>
  <p:transition spd="slow">
    <p:push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3" name="Shape 73"/>
          <p:cNvSpPr txBox="1">
            <a:spLocks noGrp="1"/>
          </p:cNvSpPr>
          <p:nvPr>
            <p:ph type="subTitle" idx="4294967295"/>
          </p:nvPr>
        </p:nvSpPr>
        <p:spPr>
          <a:xfrm>
            <a:off x="1793791" y="635513"/>
            <a:ext cx="8641827" cy="1046400"/>
          </a:xfrm>
          <a:prstGeom prst="rect">
            <a:avLst/>
          </a:prstGeom>
        </p:spPr>
        <p:txBody>
          <a:bodyPr wrap="square" lIns="91425" tIns="91425" rIns="91425" bIns="91425" anchor="t" anchorCtr="0">
            <a:noAutofit/>
          </a:bodyPr>
          <a:lstStyle/>
          <a:p>
            <a:pPr lvl="0" algn="ctr">
              <a:spcBef>
                <a:spcPts val="0"/>
              </a:spcBef>
              <a:buNone/>
            </a:pPr>
            <a:r>
              <a:rPr lang="en-US" sz="2800" b="1" dirty="0" err="1">
                <a:solidFill>
                  <a:srgbClr val="F5F1E0"/>
                </a:solidFill>
                <a:highlight>
                  <a:srgbClr val="222222"/>
                </a:highlight>
              </a:rPr>
              <a:t>Kotter's</a:t>
            </a:r>
            <a:r>
              <a:rPr lang="en-US" sz="2800" b="1" dirty="0">
                <a:solidFill>
                  <a:srgbClr val="F5F1E0"/>
                </a:solidFill>
                <a:highlight>
                  <a:srgbClr val="222222"/>
                </a:highlight>
              </a:rPr>
              <a:t> 8-Step Change Model</a:t>
            </a:r>
            <a:br>
              <a:rPr lang="en-US" sz="2800" b="1" dirty="0">
                <a:solidFill>
                  <a:srgbClr val="F5F1E0"/>
                </a:solidFill>
                <a:highlight>
                  <a:srgbClr val="222222"/>
                </a:highlight>
              </a:rPr>
            </a:br>
            <a:endParaRPr lang="en" sz="2800" b="1" dirty="0">
              <a:solidFill>
                <a:srgbClr val="F5F1E0"/>
              </a:solidFill>
              <a:highlight>
                <a:srgbClr val="222222"/>
              </a:highlight>
            </a:endParaRPr>
          </a:p>
        </p:txBody>
      </p:sp>
      <p:cxnSp>
        <p:nvCxnSpPr>
          <p:cNvPr id="76" name="Shape 76"/>
          <p:cNvCxnSpPr/>
          <p:nvPr/>
        </p:nvCxnSpPr>
        <p:spPr>
          <a:xfrm>
            <a:off x="5437952" y="5977111"/>
            <a:ext cx="1288800" cy="0"/>
          </a:xfrm>
          <a:prstGeom prst="straightConnector1">
            <a:avLst/>
          </a:prstGeom>
          <a:noFill/>
          <a:ln w="9525" cap="flat" cmpd="sng">
            <a:solidFill>
              <a:srgbClr val="222222"/>
            </a:solidFill>
            <a:prstDash val="solid"/>
            <a:round/>
            <a:headEnd type="none" w="lg" len="lg"/>
            <a:tailEnd type="none" w="lg" len="lg"/>
          </a:ln>
        </p:spPr>
      </p:cxnSp>
      <p:sp>
        <p:nvSpPr>
          <p:cNvPr id="77" name="Shape 77"/>
          <p:cNvSpPr/>
          <p:nvPr/>
        </p:nvSpPr>
        <p:spPr>
          <a:xfrm>
            <a:off x="6039752" y="5934511"/>
            <a:ext cx="85200" cy="85200"/>
          </a:xfrm>
          <a:prstGeom prst="diamond">
            <a:avLst/>
          </a:prstGeom>
          <a:solidFill>
            <a:srgbClr val="222222"/>
          </a:solidFill>
          <a:ln>
            <a:noFill/>
          </a:ln>
        </p:spPr>
        <p:txBody>
          <a:bodyPr wrap="square" lIns="91425" tIns="91425" rIns="91425" bIns="91425" anchor="ctr" anchorCtr="0">
            <a:noAutofit/>
          </a:bodyPr>
          <a:lstStyle/>
          <a:p>
            <a:endParaRPr/>
          </a:p>
        </p:txBody>
      </p:sp>
      <p:sp>
        <p:nvSpPr>
          <p:cNvPr id="3" name="Rectangle 2"/>
          <p:cNvSpPr/>
          <p:nvPr/>
        </p:nvSpPr>
        <p:spPr>
          <a:xfrm>
            <a:off x="2608289" y="1836659"/>
            <a:ext cx="7689953" cy="3277820"/>
          </a:xfrm>
          <a:prstGeom prst="rect">
            <a:avLst/>
          </a:prstGeom>
        </p:spPr>
        <p:txBody>
          <a:bodyPr wrap="square">
            <a:spAutoFit/>
          </a:bodyPr>
          <a:lstStyle/>
          <a:p>
            <a:pPr marL="457200" lvl="0" indent="-342900">
              <a:lnSpc>
                <a:spcPct val="115000"/>
              </a:lnSpc>
              <a:buClr>
                <a:srgbClr val="222222"/>
              </a:buClr>
              <a:buSzPts val="1800"/>
              <a:buFont typeface="Raleway"/>
              <a:buChar char="◉"/>
            </a:pPr>
            <a:endParaRPr lang="en-US" sz="2000" b="1" dirty="0">
              <a:solidFill>
                <a:srgbClr val="F5F1E0"/>
              </a:solidFill>
              <a:highlight>
                <a:srgbClr val="222222"/>
              </a:highlight>
              <a:latin typeface="Raleway"/>
              <a:sym typeface="Raleway"/>
            </a:endParaRPr>
          </a:p>
          <a:p>
            <a:pPr marL="457200" lvl="0" indent="-342900">
              <a:lnSpc>
                <a:spcPct val="115000"/>
              </a:lnSpc>
              <a:buClr>
                <a:srgbClr val="222222"/>
              </a:buClr>
              <a:buSzPts val="1800"/>
              <a:buFont typeface="Raleway"/>
              <a:buChar char="◉"/>
            </a:pPr>
            <a:r>
              <a:rPr lang="en-US" sz="2000" b="1" dirty="0">
                <a:solidFill>
                  <a:srgbClr val="F5F1E0"/>
                </a:solidFill>
                <a:highlight>
                  <a:srgbClr val="222222"/>
                </a:highlight>
                <a:latin typeface="Raleway"/>
                <a:sym typeface="Raleway"/>
              </a:rPr>
              <a:t>Step 1: Create </a:t>
            </a:r>
            <a:r>
              <a:rPr lang="en-US" sz="2000" b="1" dirty="0" smtClean="0">
                <a:solidFill>
                  <a:srgbClr val="F5F1E0"/>
                </a:solidFill>
                <a:highlight>
                  <a:srgbClr val="222222"/>
                </a:highlight>
                <a:latin typeface="Raleway"/>
                <a:sym typeface="Raleway"/>
              </a:rPr>
              <a:t>Urgency  </a:t>
            </a:r>
            <a:endParaRPr lang="en-US" sz="2000" b="1" dirty="0">
              <a:solidFill>
                <a:srgbClr val="F5F1E0"/>
              </a:solidFill>
              <a:highlight>
                <a:srgbClr val="222222"/>
              </a:highlight>
              <a:latin typeface="Raleway"/>
              <a:sym typeface="Raleway"/>
            </a:endParaRPr>
          </a:p>
          <a:p>
            <a:pPr marL="457200" lvl="0" indent="-342900">
              <a:lnSpc>
                <a:spcPct val="115000"/>
              </a:lnSpc>
              <a:buClr>
                <a:srgbClr val="222222"/>
              </a:buClr>
              <a:buSzPts val="1800"/>
              <a:buFont typeface="Raleway"/>
              <a:buChar char="◉"/>
            </a:pPr>
            <a:r>
              <a:rPr lang="en-US" sz="2000" b="1" dirty="0">
                <a:solidFill>
                  <a:srgbClr val="F5F1E0"/>
                </a:solidFill>
                <a:highlight>
                  <a:srgbClr val="222222"/>
                </a:highlight>
                <a:latin typeface="Raleway"/>
                <a:sym typeface="Raleway"/>
              </a:rPr>
              <a:t>Step 2: Form a Powerful </a:t>
            </a:r>
            <a:r>
              <a:rPr lang="en-US" sz="2000" b="1" dirty="0" smtClean="0">
                <a:solidFill>
                  <a:srgbClr val="F5F1E0"/>
                </a:solidFill>
                <a:highlight>
                  <a:srgbClr val="222222"/>
                </a:highlight>
                <a:latin typeface="Raleway"/>
                <a:sym typeface="Raleway"/>
              </a:rPr>
              <a:t>Coalition  </a:t>
            </a:r>
            <a:endParaRPr lang="en-US" sz="2000" b="1" dirty="0">
              <a:solidFill>
                <a:srgbClr val="F5F1E0"/>
              </a:solidFill>
              <a:highlight>
                <a:srgbClr val="222222"/>
              </a:highlight>
              <a:latin typeface="Raleway"/>
              <a:sym typeface="Raleway"/>
            </a:endParaRPr>
          </a:p>
          <a:p>
            <a:pPr marL="457200" lvl="0" indent="-342900">
              <a:lnSpc>
                <a:spcPct val="115000"/>
              </a:lnSpc>
              <a:buClr>
                <a:srgbClr val="222222"/>
              </a:buClr>
              <a:buSzPts val="1800"/>
              <a:buFont typeface="Raleway"/>
              <a:buChar char="◉"/>
            </a:pPr>
            <a:r>
              <a:rPr lang="en-US" sz="2000" b="1" dirty="0">
                <a:solidFill>
                  <a:srgbClr val="F5F1E0"/>
                </a:solidFill>
                <a:highlight>
                  <a:srgbClr val="222222"/>
                </a:highlight>
                <a:latin typeface="Raleway"/>
                <a:sym typeface="Raleway"/>
              </a:rPr>
              <a:t>Step 3: Create a Vision for </a:t>
            </a:r>
            <a:r>
              <a:rPr lang="en-US" sz="2000" b="1" dirty="0" smtClean="0">
                <a:solidFill>
                  <a:srgbClr val="F5F1E0"/>
                </a:solidFill>
                <a:highlight>
                  <a:srgbClr val="222222"/>
                </a:highlight>
                <a:latin typeface="Raleway"/>
                <a:sym typeface="Raleway"/>
              </a:rPr>
              <a:t>Change  </a:t>
            </a:r>
            <a:endParaRPr lang="en-US" sz="2000" b="1" dirty="0">
              <a:solidFill>
                <a:srgbClr val="F5F1E0"/>
              </a:solidFill>
              <a:highlight>
                <a:srgbClr val="222222"/>
              </a:highlight>
              <a:latin typeface="Raleway"/>
              <a:sym typeface="Raleway"/>
            </a:endParaRPr>
          </a:p>
          <a:p>
            <a:pPr marL="457200" lvl="0" indent="-342900">
              <a:lnSpc>
                <a:spcPct val="115000"/>
              </a:lnSpc>
              <a:buClr>
                <a:srgbClr val="222222"/>
              </a:buClr>
              <a:buSzPts val="1800"/>
              <a:buFont typeface="Raleway"/>
              <a:buChar char="◉"/>
            </a:pPr>
            <a:r>
              <a:rPr lang="en-US" sz="2000" b="1" dirty="0">
                <a:solidFill>
                  <a:srgbClr val="F5F1E0"/>
                </a:solidFill>
                <a:highlight>
                  <a:srgbClr val="222222"/>
                </a:highlight>
                <a:latin typeface="Raleway"/>
                <a:sym typeface="Raleway"/>
              </a:rPr>
              <a:t>Step 4: Communicate the </a:t>
            </a:r>
            <a:r>
              <a:rPr lang="en-US" sz="2000" b="1" dirty="0" smtClean="0">
                <a:solidFill>
                  <a:srgbClr val="F5F1E0"/>
                </a:solidFill>
                <a:highlight>
                  <a:srgbClr val="222222"/>
                </a:highlight>
                <a:latin typeface="Raleway"/>
                <a:sym typeface="Raleway"/>
              </a:rPr>
              <a:t>Vision  </a:t>
            </a:r>
            <a:endParaRPr lang="en-US" sz="2000" b="1" dirty="0">
              <a:solidFill>
                <a:srgbClr val="F5F1E0"/>
              </a:solidFill>
              <a:highlight>
                <a:srgbClr val="222222"/>
              </a:highlight>
              <a:latin typeface="Raleway"/>
              <a:sym typeface="Raleway"/>
            </a:endParaRPr>
          </a:p>
          <a:p>
            <a:pPr marL="457200" lvl="0" indent="-342900">
              <a:lnSpc>
                <a:spcPct val="115000"/>
              </a:lnSpc>
              <a:buClr>
                <a:srgbClr val="222222"/>
              </a:buClr>
              <a:buSzPts val="1800"/>
              <a:buFont typeface="Raleway"/>
              <a:buChar char="◉"/>
            </a:pPr>
            <a:r>
              <a:rPr lang="en-US" sz="2000" b="1" dirty="0">
                <a:solidFill>
                  <a:srgbClr val="F5F1E0"/>
                </a:solidFill>
                <a:highlight>
                  <a:srgbClr val="222222"/>
                </a:highlight>
                <a:latin typeface="Raleway"/>
                <a:sym typeface="Raleway"/>
              </a:rPr>
              <a:t>Step 5: Remove </a:t>
            </a:r>
            <a:r>
              <a:rPr lang="en-US" sz="2000" b="1" dirty="0" smtClean="0">
                <a:solidFill>
                  <a:srgbClr val="F5F1E0"/>
                </a:solidFill>
                <a:highlight>
                  <a:srgbClr val="222222"/>
                </a:highlight>
                <a:latin typeface="Raleway"/>
                <a:sym typeface="Raleway"/>
              </a:rPr>
              <a:t>Obstacles  </a:t>
            </a:r>
            <a:endParaRPr lang="en-US" sz="2000" b="1" dirty="0">
              <a:solidFill>
                <a:srgbClr val="F5F1E0"/>
              </a:solidFill>
              <a:highlight>
                <a:srgbClr val="222222"/>
              </a:highlight>
              <a:latin typeface="Raleway"/>
              <a:sym typeface="Raleway"/>
            </a:endParaRPr>
          </a:p>
          <a:p>
            <a:pPr marL="457200" lvl="0" indent="-342900">
              <a:lnSpc>
                <a:spcPct val="115000"/>
              </a:lnSpc>
              <a:buClr>
                <a:srgbClr val="222222"/>
              </a:buClr>
              <a:buSzPts val="1800"/>
              <a:buFont typeface="Raleway"/>
              <a:buChar char="◉"/>
            </a:pPr>
            <a:r>
              <a:rPr lang="en-US" sz="2000" b="1" dirty="0">
                <a:solidFill>
                  <a:srgbClr val="F5F1E0"/>
                </a:solidFill>
                <a:highlight>
                  <a:srgbClr val="222222"/>
                </a:highlight>
                <a:latin typeface="Raleway"/>
                <a:sym typeface="Raleway"/>
              </a:rPr>
              <a:t>Step 6: Create Short-Term </a:t>
            </a:r>
            <a:r>
              <a:rPr lang="en-US" sz="2000" b="1" dirty="0" smtClean="0">
                <a:solidFill>
                  <a:srgbClr val="F5F1E0"/>
                </a:solidFill>
                <a:highlight>
                  <a:srgbClr val="222222"/>
                </a:highlight>
                <a:latin typeface="Raleway"/>
                <a:sym typeface="Raleway"/>
              </a:rPr>
              <a:t>Wins  </a:t>
            </a:r>
            <a:endParaRPr lang="en-US" sz="2000" b="1" dirty="0">
              <a:solidFill>
                <a:srgbClr val="F5F1E0"/>
              </a:solidFill>
              <a:highlight>
                <a:srgbClr val="222222"/>
              </a:highlight>
              <a:latin typeface="Raleway"/>
              <a:sym typeface="Raleway"/>
            </a:endParaRPr>
          </a:p>
          <a:p>
            <a:pPr marL="457200" lvl="0" indent="-342900">
              <a:lnSpc>
                <a:spcPct val="115000"/>
              </a:lnSpc>
              <a:buClr>
                <a:srgbClr val="222222"/>
              </a:buClr>
              <a:buSzPts val="1800"/>
              <a:buFont typeface="Raleway"/>
              <a:buChar char="◉"/>
            </a:pPr>
            <a:r>
              <a:rPr lang="en-US" sz="2000" b="1" dirty="0">
                <a:solidFill>
                  <a:srgbClr val="F5F1E0"/>
                </a:solidFill>
                <a:highlight>
                  <a:srgbClr val="222222"/>
                </a:highlight>
                <a:latin typeface="Raleway"/>
                <a:sym typeface="Raleway"/>
              </a:rPr>
              <a:t>Step 7: Build on the </a:t>
            </a:r>
            <a:r>
              <a:rPr lang="en-US" sz="2000" b="1" dirty="0" smtClean="0">
                <a:solidFill>
                  <a:srgbClr val="F5F1E0"/>
                </a:solidFill>
                <a:highlight>
                  <a:srgbClr val="222222"/>
                </a:highlight>
                <a:latin typeface="Raleway"/>
                <a:sym typeface="Raleway"/>
              </a:rPr>
              <a:t>Change  </a:t>
            </a:r>
            <a:endParaRPr lang="en-US" sz="2000" b="1" dirty="0">
              <a:solidFill>
                <a:srgbClr val="F5F1E0"/>
              </a:solidFill>
              <a:highlight>
                <a:srgbClr val="222222"/>
              </a:highlight>
              <a:latin typeface="Raleway"/>
              <a:sym typeface="Raleway"/>
            </a:endParaRPr>
          </a:p>
          <a:p>
            <a:pPr marL="457200" lvl="0" indent="-342900">
              <a:lnSpc>
                <a:spcPct val="115000"/>
              </a:lnSpc>
              <a:buClr>
                <a:srgbClr val="222222"/>
              </a:buClr>
              <a:buSzPts val="1800"/>
              <a:buFont typeface="Raleway"/>
              <a:buChar char="◉"/>
            </a:pPr>
            <a:r>
              <a:rPr lang="en-US" sz="2000" b="1" dirty="0">
                <a:solidFill>
                  <a:srgbClr val="F5F1E0"/>
                </a:solidFill>
                <a:highlight>
                  <a:srgbClr val="222222"/>
                </a:highlight>
                <a:latin typeface="Raleway"/>
                <a:sym typeface="Raleway"/>
              </a:rPr>
              <a:t>Step 8: Anchor the Changes in Corporate </a:t>
            </a:r>
            <a:r>
              <a:rPr lang="en-US" sz="2000" b="1" dirty="0" smtClean="0">
                <a:solidFill>
                  <a:srgbClr val="F5F1E0"/>
                </a:solidFill>
                <a:highlight>
                  <a:srgbClr val="222222"/>
                </a:highlight>
                <a:latin typeface="Raleway"/>
                <a:sym typeface="Raleway"/>
              </a:rPr>
              <a:t>Culture  </a:t>
            </a:r>
            <a:endParaRPr lang="en-US" sz="2000" b="1" dirty="0">
              <a:solidFill>
                <a:srgbClr val="F5F1E0"/>
              </a:solidFill>
              <a:highlight>
                <a:srgbClr val="222222"/>
              </a:highlight>
              <a:latin typeface="Raleway"/>
              <a:sym typeface="Raleway"/>
            </a:endParaRPr>
          </a:p>
        </p:txBody>
      </p:sp>
    </p:spTree>
    <p:extLst>
      <p:ext uri="{BB962C8B-B14F-4D97-AF65-F5344CB8AC3E}">
        <p14:creationId xmlns:p14="http://schemas.microsoft.com/office/powerpoint/2010/main" val="14908056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thell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315</TotalTime>
  <Words>1513</Words>
  <Application>Microsoft Office PowerPoint</Application>
  <PresentationFormat>Widescreen</PresentationFormat>
  <Paragraphs>204</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Nexa Bold</vt:lpstr>
      <vt:lpstr>Arial</vt:lpstr>
      <vt:lpstr>Raleway</vt:lpstr>
      <vt:lpstr>Merriweather</vt:lpstr>
      <vt:lpstr>Othello template</vt:lpstr>
      <vt:lpstr>Dynamics of Organizational Change Management</vt:lpstr>
      <vt:lpstr>About this template</vt:lpstr>
      <vt:lpstr>PowerPoint Presentation</vt:lpstr>
      <vt:lpstr>PowerPoint Presentation</vt:lpstr>
      <vt:lpstr>Let’s review some concepts</vt:lpstr>
      <vt:lpstr>You can also split your content</vt:lpstr>
      <vt:lpstr>You can also split your content</vt:lpstr>
      <vt:lpstr>PowerPoint Presentation</vt:lpstr>
      <vt:lpstr>PowerPoint Presentation</vt:lpstr>
      <vt:lpstr>Let’s review some concepts</vt:lpstr>
      <vt:lpstr>PowerPoint Presentation</vt:lpstr>
      <vt:lpstr>PowerPoint Presentation</vt:lpstr>
      <vt:lpstr>PowerPoint Presentation</vt:lpstr>
      <vt:lpstr>PowerPoint Presentation</vt:lpstr>
      <vt:lpstr>PowerPoint Presentation</vt:lpstr>
      <vt:lpstr>Let’s review some concepts</vt:lpstr>
      <vt:lpstr>About this template</vt:lpstr>
      <vt:lpstr>PowerPoint Presentation</vt:lpstr>
      <vt:lpstr>About this template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Dynamics of Organizational Change Management</dc:title>
  <dc:creator>DIU</dc:creator>
  <cp:lastModifiedBy>Diu</cp:lastModifiedBy>
  <cp:revision>21</cp:revision>
  <dcterms:modified xsi:type="dcterms:W3CDTF">2018-01-10T07:31:59Z</dcterms:modified>
</cp:coreProperties>
</file>